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sldIdLst>
    <p:sldId id="259" r:id="rId6"/>
    <p:sldId id="258" r:id="rId7"/>
  </p:sldIdLst>
  <p:sldSz cx="6858000" cy="9144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63" d="100"/>
          <a:sy n="63" d="100"/>
        </p:scale>
        <p:origin x="1824" y="7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6" y="2840574"/>
            <a:ext cx="5829301"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7" y="5181605"/>
            <a:ext cx="4800601" cy="2336800"/>
          </a:xfrm>
        </p:spPr>
        <p:txBody>
          <a:bodyPr/>
          <a:lstStyle>
            <a:lvl1pPr marL="0" indent="0" algn="ctr">
              <a:buNone/>
              <a:defRPr>
                <a:solidFill>
                  <a:schemeClr val="tx1">
                    <a:tint val="75000"/>
                  </a:schemeClr>
                </a:solidFill>
              </a:defRPr>
            </a:lvl1pPr>
            <a:lvl2pPr marL="478913" indent="0" algn="ctr">
              <a:buNone/>
              <a:defRPr>
                <a:solidFill>
                  <a:schemeClr val="tx1">
                    <a:tint val="75000"/>
                  </a:schemeClr>
                </a:solidFill>
              </a:defRPr>
            </a:lvl2pPr>
            <a:lvl3pPr marL="957825" indent="0" algn="ctr">
              <a:buNone/>
              <a:defRPr>
                <a:solidFill>
                  <a:schemeClr val="tx1">
                    <a:tint val="75000"/>
                  </a:schemeClr>
                </a:solidFill>
              </a:defRPr>
            </a:lvl3pPr>
            <a:lvl4pPr marL="1436738" indent="0" algn="ctr">
              <a:buNone/>
              <a:defRPr>
                <a:solidFill>
                  <a:schemeClr val="tx1">
                    <a:tint val="75000"/>
                  </a:schemeClr>
                </a:solidFill>
              </a:defRPr>
            </a:lvl4pPr>
            <a:lvl5pPr marL="1915651" indent="0" algn="ctr">
              <a:buNone/>
              <a:defRPr>
                <a:solidFill>
                  <a:schemeClr val="tx1">
                    <a:tint val="75000"/>
                  </a:schemeClr>
                </a:solidFill>
              </a:defRPr>
            </a:lvl5pPr>
            <a:lvl6pPr marL="2394563" indent="0" algn="ctr">
              <a:buNone/>
              <a:defRPr>
                <a:solidFill>
                  <a:schemeClr val="tx1">
                    <a:tint val="75000"/>
                  </a:schemeClr>
                </a:solidFill>
              </a:defRPr>
            </a:lvl6pPr>
            <a:lvl7pPr marL="2873476" indent="0" algn="ctr">
              <a:buNone/>
              <a:defRPr>
                <a:solidFill>
                  <a:schemeClr val="tx1">
                    <a:tint val="75000"/>
                  </a:schemeClr>
                </a:solidFill>
              </a:defRPr>
            </a:lvl7pPr>
            <a:lvl8pPr marL="3352388" indent="0" algn="ctr">
              <a:buNone/>
              <a:defRPr>
                <a:solidFill>
                  <a:schemeClr val="tx1">
                    <a:tint val="75000"/>
                  </a:schemeClr>
                </a:solidFill>
              </a:defRPr>
            </a:lvl8pPr>
            <a:lvl9pPr marL="3831301"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defTabSz="914400">
              <a:defRPr/>
            </a:lvl1pPr>
          </a:lstStyle>
          <a:p>
            <a:pPr>
              <a:defRPr/>
            </a:pPr>
            <a:fld id="{2842E817-3980-4D0B-8B24-F65382028CF8}" type="datetimeFigureOut">
              <a:rPr lang="en-US"/>
              <a:pPr>
                <a:defRPr/>
              </a:pPr>
              <a:t>3/24/2015</a:t>
            </a:fld>
            <a:endParaRPr lang="en-US"/>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pPr>
              <a:defRPr/>
            </a:pPr>
            <a:fld id="{FDDC6390-8F94-4B09-BE44-4F5753C211A1}" type="slidenum">
              <a:rPr lang="en-US" altLang="en-US"/>
              <a:pPr>
                <a:defRPr/>
              </a:pPr>
              <a:t>‹#›</a:t>
            </a:fld>
            <a:endParaRPr lang="en-US" altLang="en-US"/>
          </a:p>
        </p:txBody>
      </p:sp>
    </p:spTree>
    <p:extLst>
      <p:ext uri="{BB962C8B-B14F-4D97-AF65-F5344CB8AC3E}">
        <p14:creationId xmlns:p14="http://schemas.microsoft.com/office/powerpoint/2010/main" val="604713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defTabSz="914400">
              <a:defRPr/>
            </a:lvl1pPr>
          </a:lstStyle>
          <a:p>
            <a:pPr>
              <a:defRPr/>
            </a:pPr>
            <a:fld id="{09698629-F940-4903-91D5-8BE757284EBF}" type="datetimeFigureOut">
              <a:rPr lang="en-US"/>
              <a:pPr>
                <a:defRPr/>
              </a:pPr>
              <a:t>3/24/2015</a:t>
            </a:fld>
            <a:endParaRPr lang="en-US"/>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pPr>
              <a:defRPr/>
            </a:pPr>
            <a:fld id="{9C7F7835-2989-4992-B6AA-60FEF20A6218}" type="slidenum">
              <a:rPr lang="en-US" altLang="en-US"/>
              <a:pPr>
                <a:defRPr/>
              </a:pPr>
              <a:t>‹#›</a:t>
            </a:fld>
            <a:endParaRPr lang="en-US" altLang="en-US"/>
          </a:p>
        </p:txBody>
      </p:sp>
    </p:spTree>
    <p:extLst>
      <p:ext uri="{BB962C8B-B14F-4D97-AF65-F5344CB8AC3E}">
        <p14:creationId xmlns:p14="http://schemas.microsoft.com/office/powerpoint/2010/main" val="195807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17401" y="404284"/>
            <a:ext cx="1804987" cy="863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01243" y="404284"/>
            <a:ext cx="5301852" cy="863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defTabSz="914400">
              <a:defRPr/>
            </a:lvl1pPr>
          </a:lstStyle>
          <a:p>
            <a:pPr>
              <a:defRPr/>
            </a:pPr>
            <a:fld id="{E0BB3016-FDDF-4136-AD1A-A711B5EAC1C3}" type="datetimeFigureOut">
              <a:rPr lang="en-US"/>
              <a:pPr>
                <a:defRPr/>
              </a:pPr>
              <a:t>3/24/2015</a:t>
            </a:fld>
            <a:endParaRPr lang="en-US"/>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pPr>
              <a:defRPr/>
            </a:pPr>
            <a:fld id="{C5A9FD48-BA29-4106-9ACB-506F6ABB15FD}" type="slidenum">
              <a:rPr lang="en-US" altLang="en-US"/>
              <a:pPr>
                <a:defRPr/>
              </a:pPr>
              <a:t>‹#›</a:t>
            </a:fld>
            <a:endParaRPr lang="en-US" altLang="en-US"/>
          </a:p>
        </p:txBody>
      </p:sp>
    </p:spTree>
    <p:extLst>
      <p:ext uri="{BB962C8B-B14F-4D97-AF65-F5344CB8AC3E}">
        <p14:creationId xmlns:p14="http://schemas.microsoft.com/office/powerpoint/2010/main" val="474379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defTabSz="914400">
              <a:defRPr/>
            </a:lvl1pPr>
          </a:lstStyle>
          <a:p>
            <a:pPr>
              <a:defRPr/>
            </a:pPr>
            <a:fld id="{78B1AB90-83B6-48E0-A633-2A2CD123B6D6}" type="datetimeFigureOut">
              <a:rPr lang="en-US"/>
              <a:pPr>
                <a:defRPr/>
              </a:pPr>
              <a:t>3/24/2015</a:t>
            </a:fld>
            <a:endParaRPr lang="en-US"/>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pPr>
              <a:defRPr/>
            </a:pPr>
            <a:fld id="{3619222C-B842-4C7F-AF9E-F8A7160C9AD0}" type="slidenum">
              <a:rPr lang="en-US" altLang="en-US"/>
              <a:pPr>
                <a:defRPr/>
              </a:pPr>
              <a:t>‹#›</a:t>
            </a:fld>
            <a:endParaRPr lang="en-US" altLang="en-US"/>
          </a:p>
        </p:txBody>
      </p:sp>
    </p:spTree>
    <p:extLst>
      <p:ext uri="{BB962C8B-B14F-4D97-AF65-F5344CB8AC3E}">
        <p14:creationId xmlns:p14="http://schemas.microsoft.com/office/powerpoint/2010/main" val="3395239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40" y="5875870"/>
            <a:ext cx="5829301" cy="1816100"/>
          </a:xfrm>
        </p:spPr>
        <p:txBody>
          <a:bodyPr anchor="t"/>
          <a:lstStyle>
            <a:lvl1pPr algn="l">
              <a:defRPr sz="4200" b="1" cap="all"/>
            </a:lvl1pPr>
          </a:lstStyle>
          <a:p>
            <a:r>
              <a:rPr lang="en-US" smtClean="0"/>
              <a:t>Click to edit Master title style</a:t>
            </a:r>
            <a:endParaRPr lang="en-US"/>
          </a:p>
        </p:txBody>
      </p:sp>
      <p:sp>
        <p:nvSpPr>
          <p:cNvPr id="3" name="Text Placeholder 2"/>
          <p:cNvSpPr>
            <a:spLocks noGrp="1"/>
          </p:cNvSpPr>
          <p:nvPr>
            <p:ph type="body" idx="1"/>
          </p:nvPr>
        </p:nvSpPr>
        <p:spPr>
          <a:xfrm>
            <a:off x="541740" y="3875628"/>
            <a:ext cx="5829301" cy="2000249"/>
          </a:xfrm>
        </p:spPr>
        <p:txBody>
          <a:bodyPr anchor="b"/>
          <a:lstStyle>
            <a:lvl1pPr marL="0" indent="0">
              <a:buNone/>
              <a:defRPr sz="2100">
                <a:solidFill>
                  <a:schemeClr val="tx1">
                    <a:tint val="75000"/>
                  </a:schemeClr>
                </a:solidFill>
              </a:defRPr>
            </a:lvl1pPr>
            <a:lvl2pPr marL="478913" indent="0">
              <a:buNone/>
              <a:defRPr sz="1900">
                <a:solidFill>
                  <a:schemeClr val="tx1">
                    <a:tint val="75000"/>
                  </a:schemeClr>
                </a:solidFill>
              </a:defRPr>
            </a:lvl2pPr>
            <a:lvl3pPr marL="957825" indent="0">
              <a:buNone/>
              <a:defRPr sz="1600">
                <a:solidFill>
                  <a:schemeClr val="tx1">
                    <a:tint val="75000"/>
                  </a:schemeClr>
                </a:solidFill>
              </a:defRPr>
            </a:lvl3pPr>
            <a:lvl4pPr marL="1436738" indent="0">
              <a:buNone/>
              <a:defRPr sz="1500">
                <a:solidFill>
                  <a:schemeClr val="tx1">
                    <a:tint val="75000"/>
                  </a:schemeClr>
                </a:solidFill>
              </a:defRPr>
            </a:lvl4pPr>
            <a:lvl5pPr marL="1915651" indent="0">
              <a:buNone/>
              <a:defRPr sz="1500">
                <a:solidFill>
                  <a:schemeClr val="tx1">
                    <a:tint val="75000"/>
                  </a:schemeClr>
                </a:solidFill>
              </a:defRPr>
            </a:lvl5pPr>
            <a:lvl6pPr marL="2394563" indent="0">
              <a:buNone/>
              <a:defRPr sz="1500">
                <a:solidFill>
                  <a:schemeClr val="tx1">
                    <a:tint val="75000"/>
                  </a:schemeClr>
                </a:solidFill>
              </a:defRPr>
            </a:lvl6pPr>
            <a:lvl7pPr marL="2873476" indent="0">
              <a:buNone/>
              <a:defRPr sz="1500">
                <a:solidFill>
                  <a:schemeClr val="tx1">
                    <a:tint val="75000"/>
                  </a:schemeClr>
                </a:solidFill>
              </a:defRPr>
            </a:lvl7pPr>
            <a:lvl8pPr marL="3352388" indent="0">
              <a:buNone/>
              <a:defRPr sz="1500">
                <a:solidFill>
                  <a:schemeClr val="tx1">
                    <a:tint val="75000"/>
                  </a:schemeClr>
                </a:solidFill>
              </a:defRPr>
            </a:lvl8pPr>
            <a:lvl9pPr marL="3831301"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defTabSz="914400">
              <a:defRPr/>
            </a:lvl1pPr>
          </a:lstStyle>
          <a:p>
            <a:pPr>
              <a:defRPr/>
            </a:pPr>
            <a:fld id="{DBF62142-2C31-4F5C-99FF-7F5BAEA4926C}" type="datetimeFigureOut">
              <a:rPr lang="en-US"/>
              <a:pPr>
                <a:defRPr/>
              </a:pPr>
              <a:t>3/24/2015</a:t>
            </a:fld>
            <a:endParaRPr lang="en-US"/>
          </a:p>
        </p:txBody>
      </p:sp>
      <p:sp>
        <p:nvSpPr>
          <p:cNvPr id="5" name="Footer Placeholder 4"/>
          <p:cNvSpPr>
            <a:spLocks noGrp="1"/>
          </p:cNvSpPr>
          <p:nvPr>
            <p:ph type="ftr" sz="quarter" idx="11"/>
          </p:nvPr>
        </p:nvSpPr>
        <p:spPr/>
        <p:txBody>
          <a:bodyPr/>
          <a:lstStyle>
            <a:lvl1pPr defTabSz="914400">
              <a:defRPr/>
            </a:lvl1pPr>
          </a:lstStyle>
          <a:p>
            <a:pPr>
              <a:defRPr/>
            </a:pPr>
            <a:endParaRPr lang="en-US"/>
          </a:p>
        </p:txBody>
      </p:sp>
      <p:sp>
        <p:nvSpPr>
          <p:cNvPr id="6" name="Slide Number Placeholder 5"/>
          <p:cNvSpPr>
            <a:spLocks noGrp="1"/>
          </p:cNvSpPr>
          <p:nvPr>
            <p:ph type="sldNum" sz="quarter" idx="12"/>
          </p:nvPr>
        </p:nvSpPr>
        <p:spPr/>
        <p:txBody>
          <a:bodyPr/>
          <a:lstStyle>
            <a:lvl1pPr defTabSz="914400">
              <a:defRPr/>
            </a:lvl1pPr>
          </a:lstStyle>
          <a:p>
            <a:pPr>
              <a:defRPr/>
            </a:pPr>
            <a:fld id="{AA4DA3FA-06C5-4665-BB45-5943EFD6C947}" type="slidenum">
              <a:rPr lang="en-US" altLang="en-US"/>
              <a:pPr>
                <a:defRPr/>
              </a:pPr>
              <a:t>‹#›</a:t>
            </a:fld>
            <a:endParaRPr lang="en-US" altLang="en-US"/>
          </a:p>
        </p:txBody>
      </p:sp>
    </p:spTree>
    <p:extLst>
      <p:ext uri="{BB962C8B-B14F-4D97-AF65-F5344CB8AC3E}">
        <p14:creationId xmlns:p14="http://schemas.microsoft.com/office/powerpoint/2010/main" val="250845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01243" y="2362207"/>
            <a:ext cx="3552825" cy="6678084"/>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068367" y="2362207"/>
            <a:ext cx="3554016" cy="6678084"/>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defTabSz="914400">
              <a:defRPr/>
            </a:lvl1pPr>
          </a:lstStyle>
          <a:p>
            <a:pPr>
              <a:defRPr/>
            </a:pPr>
            <a:fld id="{FBF2BC4C-633C-420C-8A30-CFB56724EE7B}" type="datetimeFigureOut">
              <a:rPr lang="en-US"/>
              <a:pPr>
                <a:defRPr/>
              </a:pPr>
              <a:t>3/24/2015</a:t>
            </a:fld>
            <a:endParaRPr lang="en-US"/>
          </a:p>
        </p:txBody>
      </p:sp>
      <p:sp>
        <p:nvSpPr>
          <p:cNvPr id="6" name="Footer Placeholder 5"/>
          <p:cNvSpPr>
            <a:spLocks noGrp="1"/>
          </p:cNvSpPr>
          <p:nvPr>
            <p:ph type="ftr" sz="quarter" idx="11"/>
          </p:nvPr>
        </p:nvSpPr>
        <p:spPr/>
        <p:txBody>
          <a:bodyPr/>
          <a:lstStyle>
            <a:lvl1pPr defTabSz="91440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vl1pPr>
          </a:lstStyle>
          <a:p>
            <a:pPr>
              <a:defRPr/>
            </a:pPr>
            <a:fld id="{BFB97B27-34EC-4923-BD7E-585C991702CF}" type="slidenum">
              <a:rPr lang="en-US" altLang="en-US"/>
              <a:pPr>
                <a:defRPr/>
              </a:pPr>
              <a:t>‹#›</a:t>
            </a:fld>
            <a:endParaRPr lang="en-US" altLang="en-US"/>
          </a:p>
        </p:txBody>
      </p:sp>
    </p:spTree>
    <p:extLst>
      <p:ext uri="{BB962C8B-B14F-4D97-AF65-F5344CB8AC3E}">
        <p14:creationId xmlns:p14="http://schemas.microsoft.com/office/powerpoint/2010/main" val="905243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5" y="366188"/>
            <a:ext cx="6172199"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5" y="2046823"/>
            <a:ext cx="3030141" cy="853016"/>
          </a:xfrm>
        </p:spPr>
        <p:txBody>
          <a:bodyPr anchor="b"/>
          <a:lstStyle>
            <a:lvl1pPr marL="0" indent="0">
              <a:buNone/>
              <a:defRPr sz="2500" b="1"/>
            </a:lvl1pPr>
            <a:lvl2pPr marL="478913" indent="0">
              <a:buNone/>
              <a:defRPr sz="2100" b="1"/>
            </a:lvl2pPr>
            <a:lvl3pPr marL="957825" indent="0">
              <a:buNone/>
              <a:defRPr sz="1900" b="1"/>
            </a:lvl3pPr>
            <a:lvl4pPr marL="1436738" indent="0">
              <a:buNone/>
              <a:defRPr sz="1600" b="1"/>
            </a:lvl4pPr>
            <a:lvl5pPr marL="1915651" indent="0">
              <a:buNone/>
              <a:defRPr sz="1600" b="1"/>
            </a:lvl5pPr>
            <a:lvl6pPr marL="2394563" indent="0">
              <a:buNone/>
              <a:defRPr sz="1600" b="1"/>
            </a:lvl6pPr>
            <a:lvl7pPr marL="2873476" indent="0">
              <a:buNone/>
              <a:defRPr sz="1600" b="1"/>
            </a:lvl7pPr>
            <a:lvl8pPr marL="3352388" indent="0">
              <a:buNone/>
              <a:defRPr sz="1600" b="1"/>
            </a:lvl8pPr>
            <a:lvl9pPr marL="3831301"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5" y="2899833"/>
            <a:ext cx="3030141" cy="5268384"/>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0" y="2046823"/>
            <a:ext cx="3031332" cy="853016"/>
          </a:xfrm>
        </p:spPr>
        <p:txBody>
          <a:bodyPr anchor="b"/>
          <a:lstStyle>
            <a:lvl1pPr marL="0" indent="0">
              <a:buNone/>
              <a:defRPr sz="2500" b="1"/>
            </a:lvl1pPr>
            <a:lvl2pPr marL="478913" indent="0">
              <a:buNone/>
              <a:defRPr sz="2100" b="1"/>
            </a:lvl2pPr>
            <a:lvl3pPr marL="957825" indent="0">
              <a:buNone/>
              <a:defRPr sz="1900" b="1"/>
            </a:lvl3pPr>
            <a:lvl4pPr marL="1436738" indent="0">
              <a:buNone/>
              <a:defRPr sz="1600" b="1"/>
            </a:lvl4pPr>
            <a:lvl5pPr marL="1915651" indent="0">
              <a:buNone/>
              <a:defRPr sz="1600" b="1"/>
            </a:lvl5pPr>
            <a:lvl6pPr marL="2394563" indent="0">
              <a:buNone/>
              <a:defRPr sz="1600" b="1"/>
            </a:lvl6pPr>
            <a:lvl7pPr marL="2873476" indent="0">
              <a:buNone/>
              <a:defRPr sz="1600" b="1"/>
            </a:lvl7pPr>
            <a:lvl8pPr marL="3352388" indent="0">
              <a:buNone/>
              <a:defRPr sz="1600" b="1"/>
            </a:lvl8pPr>
            <a:lvl9pPr marL="3831301"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0" y="2899833"/>
            <a:ext cx="3031332" cy="5268384"/>
          </a:xfrm>
        </p:spPr>
        <p:txBody>
          <a:bodyPr/>
          <a:lstStyle>
            <a:lvl1pPr>
              <a:defRPr sz="2500"/>
            </a:lvl1pPr>
            <a:lvl2pPr>
              <a:defRPr sz="21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defTabSz="914400">
              <a:defRPr/>
            </a:lvl1pPr>
          </a:lstStyle>
          <a:p>
            <a:pPr>
              <a:defRPr/>
            </a:pPr>
            <a:fld id="{A78E65B7-F01B-4DD7-8B85-919BF58D03C2}" type="datetimeFigureOut">
              <a:rPr lang="en-US"/>
              <a:pPr>
                <a:defRPr/>
              </a:pPr>
              <a:t>3/24/2015</a:t>
            </a:fld>
            <a:endParaRPr lang="en-US"/>
          </a:p>
        </p:txBody>
      </p:sp>
      <p:sp>
        <p:nvSpPr>
          <p:cNvPr id="8" name="Footer Placeholder 7"/>
          <p:cNvSpPr>
            <a:spLocks noGrp="1"/>
          </p:cNvSpPr>
          <p:nvPr>
            <p:ph type="ftr" sz="quarter" idx="11"/>
          </p:nvPr>
        </p:nvSpPr>
        <p:spPr/>
        <p:txBody>
          <a:bodyPr/>
          <a:lstStyle>
            <a:lvl1pPr defTabSz="914400">
              <a:defRPr/>
            </a:lvl1pPr>
          </a:lstStyle>
          <a:p>
            <a:pPr>
              <a:defRPr/>
            </a:pPr>
            <a:endParaRPr lang="en-US"/>
          </a:p>
        </p:txBody>
      </p:sp>
      <p:sp>
        <p:nvSpPr>
          <p:cNvPr id="9" name="Slide Number Placeholder 8"/>
          <p:cNvSpPr>
            <a:spLocks noGrp="1"/>
          </p:cNvSpPr>
          <p:nvPr>
            <p:ph type="sldNum" sz="quarter" idx="12"/>
          </p:nvPr>
        </p:nvSpPr>
        <p:spPr/>
        <p:txBody>
          <a:bodyPr/>
          <a:lstStyle>
            <a:lvl1pPr defTabSz="914400">
              <a:defRPr/>
            </a:lvl1pPr>
          </a:lstStyle>
          <a:p>
            <a:pPr>
              <a:defRPr/>
            </a:pPr>
            <a:fld id="{DA6216B3-86E8-414A-BB6E-E098A7C70AE0}" type="slidenum">
              <a:rPr lang="en-US" altLang="en-US"/>
              <a:pPr>
                <a:defRPr/>
              </a:pPr>
              <a:t>‹#›</a:t>
            </a:fld>
            <a:endParaRPr lang="en-US" altLang="en-US"/>
          </a:p>
        </p:txBody>
      </p:sp>
    </p:spTree>
    <p:extLst>
      <p:ext uri="{BB962C8B-B14F-4D97-AF65-F5344CB8AC3E}">
        <p14:creationId xmlns:p14="http://schemas.microsoft.com/office/powerpoint/2010/main" val="4053037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defTabSz="914400">
              <a:defRPr/>
            </a:lvl1pPr>
          </a:lstStyle>
          <a:p>
            <a:pPr>
              <a:defRPr/>
            </a:pPr>
            <a:fld id="{7FE4B62D-3BCC-4FB7-A3B5-6813FE3DBC7A}" type="datetimeFigureOut">
              <a:rPr lang="en-US"/>
              <a:pPr>
                <a:defRPr/>
              </a:pPr>
              <a:t>3/24/2015</a:t>
            </a:fld>
            <a:endParaRPr lang="en-US"/>
          </a:p>
        </p:txBody>
      </p:sp>
      <p:sp>
        <p:nvSpPr>
          <p:cNvPr id="4" name="Footer Placeholder 3"/>
          <p:cNvSpPr>
            <a:spLocks noGrp="1"/>
          </p:cNvSpPr>
          <p:nvPr>
            <p:ph type="ftr" sz="quarter" idx="11"/>
          </p:nvPr>
        </p:nvSpPr>
        <p:spPr/>
        <p:txBody>
          <a:bodyPr/>
          <a:lstStyle>
            <a:lvl1pPr defTabSz="914400">
              <a:defRPr/>
            </a:lvl1pPr>
          </a:lstStyle>
          <a:p>
            <a:pPr>
              <a:defRPr/>
            </a:pPr>
            <a:endParaRPr lang="en-US"/>
          </a:p>
        </p:txBody>
      </p:sp>
      <p:sp>
        <p:nvSpPr>
          <p:cNvPr id="5" name="Slide Number Placeholder 4"/>
          <p:cNvSpPr>
            <a:spLocks noGrp="1"/>
          </p:cNvSpPr>
          <p:nvPr>
            <p:ph type="sldNum" sz="quarter" idx="12"/>
          </p:nvPr>
        </p:nvSpPr>
        <p:spPr/>
        <p:txBody>
          <a:bodyPr/>
          <a:lstStyle>
            <a:lvl1pPr defTabSz="914400">
              <a:defRPr/>
            </a:lvl1pPr>
          </a:lstStyle>
          <a:p>
            <a:pPr>
              <a:defRPr/>
            </a:pPr>
            <a:fld id="{CB0732BB-BC85-4E25-A849-D2B8899A9657}" type="slidenum">
              <a:rPr lang="en-US" altLang="en-US"/>
              <a:pPr>
                <a:defRPr/>
              </a:pPr>
              <a:t>‹#›</a:t>
            </a:fld>
            <a:endParaRPr lang="en-US" altLang="en-US"/>
          </a:p>
        </p:txBody>
      </p:sp>
    </p:spTree>
    <p:extLst>
      <p:ext uri="{BB962C8B-B14F-4D97-AF65-F5344CB8AC3E}">
        <p14:creationId xmlns:p14="http://schemas.microsoft.com/office/powerpoint/2010/main" val="2388581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defTabSz="914400">
              <a:defRPr/>
            </a:lvl1pPr>
          </a:lstStyle>
          <a:p>
            <a:pPr>
              <a:defRPr/>
            </a:pPr>
            <a:fld id="{4F69F78D-E198-4650-9CFF-42C80E0C0205}" type="datetimeFigureOut">
              <a:rPr lang="en-US"/>
              <a:pPr>
                <a:defRPr/>
              </a:pPr>
              <a:t>3/24/2015</a:t>
            </a:fld>
            <a:endParaRPr lang="en-US"/>
          </a:p>
        </p:txBody>
      </p:sp>
      <p:sp>
        <p:nvSpPr>
          <p:cNvPr id="3" name="Footer Placeholder 2"/>
          <p:cNvSpPr>
            <a:spLocks noGrp="1"/>
          </p:cNvSpPr>
          <p:nvPr>
            <p:ph type="ftr" sz="quarter" idx="11"/>
          </p:nvPr>
        </p:nvSpPr>
        <p:spPr/>
        <p:txBody>
          <a:bodyPr/>
          <a:lstStyle>
            <a:lvl1pPr defTabSz="914400">
              <a:defRPr/>
            </a:lvl1pPr>
          </a:lstStyle>
          <a:p>
            <a:pPr>
              <a:defRPr/>
            </a:pPr>
            <a:endParaRPr lang="en-US"/>
          </a:p>
        </p:txBody>
      </p:sp>
      <p:sp>
        <p:nvSpPr>
          <p:cNvPr id="4" name="Slide Number Placeholder 3"/>
          <p:cNvSpPr>
            <a:spLocks noGrp="1"/>
          </p:cNvSpPr>
          <p:nvPr>
            <p:ph type="sldNum" sz="quarter" idx="12"/>
          </p:nvPr>
        </p:nvSpPr>
        <p:spPr/>
        <p:txBody>
          <a:bodyPr/>
          <a:lstStyle>
            <a:lvl1pPr defTabSz="914400">
              <a:defRPr/>
            </a:lvl1pPr>
          </a:lstStyle>
          <a:p>
            <a:pPr>
              <a:defRPr/>
            </a:pPr>
            <a:fld id="{15B8A2F9-5F81-4F8A-B1B0-D24A487EC939}" type="slidenum">
              <a:rPr lang="en-US" altLang="en-US"/>
              <a:pPr>
                <a:defRPr/>
              </a:pPr>
              <a:t>‹#›</a:t>
            </a:fld>
            <a:endParaRPr lang="en-US" altLang="en-US"/>
          </a:p>
        </p:txBody>
      </p:sp>
    </p:spTree>
    <p:extLst>
      <p:ext uri="{BB962C8B-B14F-4D97-AF65-F5344CB8AC3E}">
        <p14:creationId xmlns:p14="http://schemas.microsoft.com/office/powerpoint/2010/main" val="3454639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64067"/>
            <a:ext cx="2256234" cy="1549400"/>
          </a:xfrm>
        </p:spPr>
        <p:txBody>
          <a:bodyPr anchor="b"/>
          <a:lstStyle>
            <a:lvl1pPr algn="l">
              <a:defRPr sz="2100" b="1"/>
            </a:lvl1pPr>
          </a:lstStyle>
          <a:p>
            <a:r>
              <a:rPr lang="en-US" smtClean="0"/>
              <a:t>Click to edit Master title style</a:t>
            </a:r>
            <a:endParaRPr lang="en-US"/>
          </a:p>
        </p:txBody>
      </p:sp>
      <p:sp>
        <p:nvSpPr>
          <p:cNvPr id="3" name="Content Placeholder 2"/>
          <p:cNvSpPr>
            <a:spLocks noGrp="1"/>
          </p:cNvSpPr>
          <p:nvPr>
            <p:ph idx="1"/>
          </p:nvPr>
        </p:nvSpPr>
        <p:spPr>
          <a:xfrm>
            <a:off x="2681289" y="364074"/>
            <a:ext cx="3833812" cy="7804151"/>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3" y="1913473"/>
            <a:ext cx="2256234" cy="6254751"/>
          </a:xfrm>
        </p:spPr>
        <p:txBody>
          <a:bodyPr/>
          <a:lstStyle>
            <a:lvl1pPr marL="0" indent="0">
              <a:buNone/>
              <a:defRPr sz="1500"/>
            </a:lvl1pPr>
            <a:lvl2pPr marL="478913" indent="0">
              <a:buNone/>
              <a:defRPr sz="1300"/>
            </a:lvl2pPr>
            <a:lvl3pPr marL="957825" indent="0">
              <a:buNone/>
              <a:defRPr sz="1000"/>
            </a:lvl3pPr>
            <a:lvl4pPr marL="1436738" indent="0">
              <a:buNone/>
              <a:defRPr sz="900"/>
            </a:lvl4pPr>
            <a:lvl5pPr marL="1915651" indent="0">
              <a:buNone/>
              <a:defRPr sz="900"/>
            </a:lvl5pPr>
            <a:lvl6pPr marL="2394563" indent="0">
              <a:buNone/>
              <a:defRPr sz="900"/>
            </a:lvl6pPr>
            <a:lvl7pPr marL="2873476" indent="0">
              <a:buNone/>
              <a:defRPr sz="900"/>
            </a:lvl7pPr>
            <a:lvl8pPr marL="3352388" indent="0">
              <a:buNone/>
              <a:defRPr sz="900"/>
            </a:lvl8pPr>
            <a:lvl9pPr marL="3831301"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defTabSz="914400">
              <a:defRPr/>
            </a:lvl1pPr>
          </a:lstStyle>
          <a:p>
            <a:pPr>
              <a:defRPr/>
            </a:pPr>
            <a:fld id="{2B1E82B0-A9D8-4DC3-9EF6-C78D50E3FCE0}" type="datetimeFigureOut">
              <a:rPr lang="en-US"/>
              <a:pPr>
                <a:defRPr/>
              </a:pPr>
              <a:t>3/24/2015</a:t>
            </a:fld>
            <a:endParaRPr lang="en-US"/>
          </a:p>
        </p:txBody>
      </p:sp>
      <p:sp>
        <p:nvSpPr>
          <p:cNvPr id="6" name="Footer Placeholder 5"/>
          <p:cNvSpPr>
            <a:spLocks noGrp="1"/>
          </p:cNvSpPr>
          <p:nvPr>
            <p:ph type="ftr" sz="quarter" idx="11"/>
          </p:nvPr>
        </p:nvSpPr>
        <p:spPr/>
        <p:txBody>
          <a:bodyPr/>
          <a:lstStyle>
            <a:lvl1pPr defTabSz="91440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vl1pPr>
          </a:lstStyle>
          <a:p>
            <a:pPr>
              <a:defRPr/>
            </a:pPr>
            <a:fld id="{07D847DF-9C0D-4FA5-A3DF-61EF2679C1F7}" type="slidenum">
              <a:rPr lang="en-US" altLang="en-US"/>
              <a:pPr>
                <a:defRPr/>
              </a:pPr>
              <a:t>‹#›</a:t>
            </a:fld>
            <a:endParaRPr lang="en-US" altLang="en-US"/>
          </a:p>
        </p:txBody>
      </p:sp>
    </p:spTree>
    <p:extLst>
      <p:ext uri="{BB962C8B-B14F-4D97-AF65-F5344CB8AC3E}">
        <p14:creationId xmlns:p14="http://schemas.microsoft.com/office/powerpoint/2010/main" val="1988396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21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400"/>
            </a:lvl1pPr>
            <a:lvl2pPr marL="478913" indent="0">
              <a:buNone/>
              <a:defRPr sz="2900"/>
            </a:lvl2pPr>
            <a:lvl3pPr marL="957825" indent="0">
              <a:buNone/>
              <a:defRPr sz="2500"/>
            </a:lvl3pPr>
            <a:lvl4pPr marL="1436738" indent="0">
              <a:buNone/>
              <a:defRPr sz="2100"/>
            </a:lvl4pPr>
            <a:lvl5pPr marL="1915651" indent="0">
              <a:buNone/>
              <a:defRPr sz="2100"/>
            </a:lvl5pPr>
            <a:lvl6pPr marL="2394563" indent="0">
              <a:buNone/>
              <a:defRPr sz="2100"/>
            </a:lvl6pPr>
            <a:lvl7pPr marL="2873476" indent="0">
              <a:buNone/>
              <a:defRPr sz="2100"/>
            </a:lvl7pPr>
            <a:lvl8pPr marL="3352388" indent="0">
              <a:buNone/>
              <a:defRPr sz="2100"/>
            </a:lvl8pPr>
            <a:lvl9pPr marL="3831301" indent="0">
              <a:buNone/>
              <a:defRPr sz="2100"/>
            </a:lvl9pPr>
          </a:lstStyle>
          <a:p>
            <a:pPr lvl="0"/>
            <a:endParaRPr lang="en-US" noProof="0"/>
          </a:p>
        </p:txBody>
      </p:sp>
      <p:sp>
        <p:nvSpPr>
          <p:cNvPr id="4" name="Text Placeholder 3"/>
          <p:cNvSpPr>
            <a:spLocks noGrp="1"/>
          </p:cNvSpPr>
          <p:nvPr>
            <p:ph type="body" sz="half" idx="2"/>
          </p:nvPr>
        </p:nvSpPr>
        <p:spPr>
          <a:xfrm>
            <a:off x="1344216" y="7156456"/>
            <a:ext cx="4114800" cy="1073149"/>
          </a:xfrm>
        </p:spPr>
        <p:txBody>
          <a:bodyPr/>
          <a:lstStyle>
            <a:lvl1pPr marL="0" indent="0">
              <a:buNone/>
              <a:defRPr sz="1500"/>
            </a:lvl1pPr>
            <a:lvl2pPr marL="478913" indent="0">
              <a:buNone/>
              <a:defRPr sz="1300"/>
            </a:lvl2pPr>
            <a:lvl3pPr marL="957825" indent="0">
              <a:buNone/>
              <a:defRPr sz="1000"/>
            </a:lvl3pPr>
            <a:lvl4pPr marL="1436738" indent="0">
              <a:buNone/>
              <a:defRPr sz="900"/>
            </a:lvl4pPr>
            <a:lvl5pPr marL="1915651" indent="0">
              <a:buNone/>
              <a:defRPr sz="900"/>
            </a:lvl5pPr>
            <a:lvl6pPr marL="2394563" indent="0">
              <a:buNone/>
              <a:defRPr sz="900"/>
            </a:lvl6pPr>
            <a:lvl7pPr marL="2873476" indent="0">
              <a:buNone/>
              <a:defRPr sz="900"/>
            </a:lvl7pPr>
            <a:lvl8pPr marL="3352388" indent="0">
              <a:buNone/>
              <a:defRPr sz="900"/>
            </a:lvl8pPr>
            <a:lvl9pPr marL="3831301"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defTabSz="914400">
              <a:defRPr/>
            </a:lvl1pPr>
          </a:lstStyle>
          <a:p>
            <a:pPr>
              <a:defRPr/>
            </a:pPr>
            <a:fld id="{09A9E67E-7EEB-46D9-95A3-5F72655A5F9A}" type="datetimeFigureOut">
              <a:rPr lang="en-US"/>
              <a:pPr>
                <a:defRPr/>
              </a:pPr>
              <a:t>3/24/2015</a:t>
            </a:fld>
            <a:endParaRPr lang="en-US"/>
          </a:p>
        </p:txBody>
      </p:sp>
      <p:sp>
        <p:nvSpPr>
          <p:cNvPr id="6" name="Footer Placeholder 5"/>
          <p:cNvSpPr>
            <a:spLocks noGrp="1"/>
          </p:cNvSpPr>
          <p:nvPr>
            <p:ph type="ftr" sz="quarter" idx="11"/>
          </p:nvPr>
        </p:nvSpPr>
        <p:spPr/>
        <p:txBody>
          <a:bodyPr/>
          <a:lstStyle>
            <a:lvl1pPr defTabSz="914400">
              <a:defRPr/>
            </a:lvl1pPr>
          </a:lstStyle>
          <a:p>
            <a:pPr>
              <a:defRPr/>
            </a:pPr>
            <a:endParaRPr lang="en-US"/>
          </a:p>
        </p:txBody>
      </p:sp>
      <p:sp>
        <p:nvSpPr>
          <p:cNvPr id="7" name="Slide Number Placeholder 6"/>
          <p:cNvSpPr>
            <a:spLocks noGrp="1"/>
          </p:cNvSpPr>
          <p:nvPr>
            <p:ph type="sldNum" sz="quarter" idx="12"/>
          </p:nvPr>
        </p:nvSpPr>
        <p:spPr/>
        <p:txBody>
          <a:bodyPr/>
          <a:lstStyle>
            <a:lvl1pPr defTabSz="914400">
              <a:defRPr/>
            </a:lvl1pPr>
          </a:lstStyle>
          <a:p>
            <a:pPr>
              <a:defRPr/>
            </a:pPr>
            <a:fld id="{9630E215-760C-4591-BD7C-5A5D186214C2}" type="slidenum">
              <a:rPr lang="en-US" altLang="en-US"/>
              <a:pPr>
                <a:defRPr/>
              </a:pPr>
              <a:t>‹#›</a:t>
            </a:fld>
            <a:endParaRPr lang="en-US" altLang="en-US"/>
          </a:p>
        </p:txBody>
      </p:sp>
    </p:spTree>
    <p:extLst>
      <p:ext uri="{BB962C8B-B14F-4D97-AF65-F5344CB8AC3E}">
        <p14:creationId xmlns:p14="http://schemas.microsoft.com/office/powerpoint/2010/main" val="3812934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783" tIns="47891" rIns="95783" bIns="47891"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342900" y="2133600"/>
            <a:ext cx="6172200" cy="603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783" tIns="47891" rIns="95783" bIns="47891"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342900" y="8475663"/>
            <a:ext cx="1600200" cy="485775"/>
          </a:xfrm>
          <a:prstGeom prst="rect">
            <a:avLst/>
          </a:prstGeom>
        </p:spPr>
        <p:txBody>
          <a:bodyPr vert="horz" lIns="95783" tIns="47891" rIns="95783" bIns="47891" rtlCol="0" anchor="ctr"/>
          <a:lstStyle>
            <a:lvl1pPr algn="l" defTabSz="957825" eaLnBrk="1" fontAlgn="auto" hangingPunct="1">
              <a:spcBef>
                <a:spcPts val="0"/>
              </a:spcBef>
              <a:spcAft>
                <a:spcPts val="0"/>
              </a:spcAft>
              <a:defRPr sz="1300">
                <a:solidFill>
                  <a:prstClr val="black">
                    <a:tint val="75000"/>
                  </a:prstClr>
                </a:solidFill>
                <a:latin typeface="+mn-lt"/>
                <a:cs typeface="+mn-cs"/>
              </a:defRPr>
            </a:lvl1pPr>
          </a:lstStyle>
          <a:p>
            <a:pPr>
              <a:defRPr/>
            </a:pPr>
            <a:fld id="{E6F5CBF0-79F3-4EA7-AF88-99E561D88436}" type="datetimeFigureOut">
              <a:rPr lang="en-US"/>
              <a:pPr>
                <a:defRPr/>
              </a:pPr>
              <a:t>3/24/2015</a:t>
            </a:fld>
            <a:endParaRPr lang="en-US"/>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5783" tIns="47891" rIns="95783" bIns="47891" rtlCol="0" anchor="ctr"/>
          <a:lstStyle>
            <a:lvl1pPr algn="ctr" defTabSz="957825" eaLnBrk="1" fontAlgn="auto" hangingPunct="1">
              <a:spcBef>
                <a:spcPts val="0"/>
              </a:spcBef>
              <a:spcAft>
                <a:spcPts val="0"/>
              </a:spcAft>
              <a:defRPr sz="13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wrap="square" lIns="95783" tIns="47891" rIns="95783" bIns="47891" numCol="1" anchor="ctr" anchorCtr="0" compatLnSpc="1">
            <a:prstTxWarp prst="textNoShape">
              <a:avLst/>
            </a:prstTxWarp>
          </a:bodyPr>
          <a:lstStyle>
            <a:lvl1pPr algn="r" defTabSz="957263" eaLnBrk="1" hangingPunct="1">
              <a:defRPr sz="1300">
                <a:solidFill>
                  <a:srgbClr val="898989"/>
                </a:solidFill>
              </a:defRPr>
            </a:lvl1pPr>
          </a:lstStyle>
          <a:p>
            <a:pPr>
              <a:defRPr/>
            </a:pPr>
            <a:fld id="{470E4CA8-CE9B-4BCC-AB4C-A1B2D831A38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035" r:id="rId1"/>
    <p:sldLayoutId id="2147484036" r:id="rId2"/>
    <p:sldLayoutId id="2147484037" r:id="rId3"/>
    <p:sldLayoutId id="2147484038" r:id="rId4"/>
    <p:sldLayoutId id="2147484039" r:id="rId5"/>
    <p:sldLayoutId id="2147484040" r:id="rId6"/>
    <p:sldLayoutId id="2147484041" r:id="rId7"/>
    <p:sldLayoutId id="2147484042" r:id="rId8"/>
    <p:sldLayoutId id="2147484043" r:id="rId9"/>
    <p:sldLayoutId id="2147484044" r:id="rId10"/>
    <p:sldLayoutId id="2147484045" r:id="rId11"/>
  </p:sldLayoutIdLst>
  <p:txStyles>
    <p:titleStyle>
      <a:lvl1pPr algn="ctr" defTabSz="957263" rtl="0" eaLnBrk="0" fontAlgn="base" hangingPunct="0">
        <a:spcBef>
          <a:spcPct val="0"/>
        </a:spcBef>
        <a:spcAft>
          <a:spcPct val="0"/>
        </a:spcAft>
        <a:defRPr sz="4600" kern="1200">
          <a:solidFill>
            <a:schemeClr val="tx1"/>
          </a:solidFill>
          <a:latin typeface="+mj-lt"/>
          <a:ea typeface="+mj-ea"/>
          <a:cs typeface="+mj-cs"/>
        </a:defRPr>
      </a:lvl1pPr>
      <a:lvl2pPr algn="ctr" defTabSz="957263" rtl="0" eaLnBrk="0" fontAlgn="base" hangingPunct="0">
        <a:spcBef>
          <a:spcPct val="0"/>
        </a:spcBef>
        <a:spcAft>
          <a:spcPct val="0"/>
        </a:spcAft>
        <a:defRPr sz="4600">
          <a:solidFill>
            <a:schemeClr val="tx1"/>
          </a:solidFill>
          <a:latin typeface="Calibri" pitchFamily="34" charset="0"/>
        </a:defRPr>
      </a:lvl2pPr>
      <a:lvl3pPr algn="ctr" defTabSz="957263" rtl="0" eaLnBrk="0" fontAlgn="base" hangingPunct="0">
        <a:spcBef>
          <a:spcPct val="0"/>
        </a:spcBef>
        <a:spcAft>
          <a:spcPct val="0"/>
        </a:spcAft>
        <a:defRPr sz="4600">
          <a:solidFill>
            <a:schemeClr val="tx1"/>
          </a:solidFill>
          <a:latin typeface="Calibri" pitchFamily="34" charset="0"/>
        </a:defRPr>
      </a:lvl3pPr>
      <a:lvl4pPr algn="ctr" defTabSz="957263" rtl="0" eaLnBrk="0" fontAlgn="base" hangingPunct="0">
        <a:spcBef>
          <a:spcPct val="0"/>
        </a:spcBef>
        <a:spcAft>
          <a:spcPct val="0"/>
        </a:spcAft>
        <a:defRPr sz="4600">
          <a:solidFill>
            <a:schemeClr val="tx1"/>
          </a:solidFill>
          <a:latin typeface="Calibri" pitchFamily="34" charset="0"/>
        </a:defRPr>
      </a:lvl4pPr>
      <a:lvl5pPr algn="ctr" defTabSz="957263" rtl="0" eaLnBrk="0" fontAlgn="base" hangingPunct="0">
        <a:spcBef>
          <a:spcPct val="0"/>
        </a:spcBef>
        <a:spcAft>
          <a:spcPct val="0"/>
        </a:spcAft>
        <a:defRPr sz="4600">
          <a:solidFill>
            <a:schemeClr val="tx1"/>
          </a:solidFill>
          <a:latin typeface="Calibri" pitchFamily="34" charset="0"/>
        </a:defRPr>
      </a:lvl5pPr>
      <a:lvl6pPr marL="457200" algn="ctr" defTabSz="957263" rtl="0" fontAlgn="base">
        <a:spcBef>
          <a:spcPct val="0"/>
        </a:spcBef>
        <a:spcAft>
          <a:spcPct val="0"/>
        </a:spcAft>
        <a:defRPr sz="4600">
          <a:solidFill>
            <a:schemeClr val="tx1"/>
          </a:solidFill>
          <a:latin typeface="Calibri" pitchFamily="34" charset="0"/>
        </a:defRPr>
      </a:lvl6pPr>
      <a:lvl7pPr marL="914400" algn="ctr" defTabSz="957263" rtl="0" fontAlgn="base">
        <a:spcBef>
          <a:spcPct val="0"/>
        </a:spcBef>
        <a:spcAft>
          <a:spcPct val="0"/>
        </a:spcAft>
        <a:defRPr sz="4600">
          <a:solidFill>
            <a:schemeClr val="tx1"/>
          </a:solidFill>
          <a:latin typeface="Calibri" pitchFamily="34" charset="0"/>
        </a:defRPr>
      </a:lvl7pPr>
      <a:lvl8pPr marL="1371600" algn="ctr" defTabSz="957263" rtl="0" fontAlgn="base">
        <a:spcBef>
          <a:spcPct val="0"/>
        </a:spcBef>
        <a:spcAft>
          <a:spcPct val="0"/>
        </a:spcAft>
        <a:defRPr sz="4600">
          <a:solidFill>
            <a:schemeClr val="tx1"/>
          </a:solidFill>
          <a:latin typeface="Calibri" pitchFamily="34" charset="0"/>
        </a:defRPr>
      </a:lvl8pPr>
      <a:lvl9pPr marL="1828800" algn="ctr" defTabSz="957263" rtl="0" fontAlgn="base">
        <a:spcBef>
          <a:spcPct val="0"/>
        </a:spcBef>
        <a:spcAft>
          <a:spcPct val="0"/>
        </a:spcAft>
        <a:defRPr sz="4600">
          <a:solidFill>
            <a:schemeClr val="tx1"/>
          </a:solidFill>
          <a:latin typeface="Calibri" pitchFamily="34" charset="0"/>
        </a:defRPr>
      </a:lvl9pPr>
    </p:titleStyle>
    <p:bodyStyle>
      <a:lvl1pPr marL="358775" indent="-358775" algn="l" defTabSz="957263" rtl="0" eaLnBrk="0" fontAlgn="base" hangingPunct="0">
        <a:spcBef>
          <a:spcPct val="20000"/>
        </a:spcBef>
        <a:spcAft>
          <a:spcPct val="0"/>
        </a:spcAft>
        <a:buFont typeface="Arial" panose="020B0604020202020204" pitchFamily="34" charset="0"/>
        <a:buChar char="•"/>
        <a:defRPr sz="3400" kern="1200">
          <a:solidFill>
            <a:schemeClr val="tx1"/>
          </a:solidFill>
          <a:latin typeface="+mn-lt"/>
          <a:ea typeface="+mn-ea"/>
          <a:cs typeface="+mn-cs"/>
        </a:defRPr>
      </a:lvl1pPr>
      <a:lvl2pPr marL="777875" indent="-298450" algn="l" defTabSz="95726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96975" indent="-238125" algn="l" defTabSz="95726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74813" indent="-238125" algn="l" defTabSz="957263"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4pPr>
      <a:lvl5pPr marL="2154238" indent="-238125" algn="l" defTabSz="957263" rtl="0" eaLnBrk="0" fontAlgn="base" hangingPunct="0">
        <a:spcBef>
          <a:spcPct val="20000"/>
        </a:spcBef>
        <a:spcAft>
          <a:spcPct val="0"/>
        </a:spcAft>
        <a:buFont typeface="Arial" panose="020B0604020202020204" pitchFamily="34" charset="0"/>
        <a:buChar char="»"/>
        <a:defRPr sz="2100" kern="1200">
          <a:solidFill>
            <a:schemeClr val="tx1"/>
          </a:solidFill>
          <a:latin typeface="+mn-lt"/>
          <a:ea typeface="+mn-ea"/>
          <a:cs typeface="+mn-cs"/>
        </a:defRPr>
      </a:lvl5pPr>
      <a:lvl6pPr marL="2634020" indent="-239456" algn="l" defTabSz="957825"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12932" indent="-239456" algn="l" defTabSz="957825"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591845" indent="-239456" algn="l" defTabSz="957825"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070757" indent="-239456" algn="l" defTabSz="957825"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en-US"/>
      </a:defPPr>
      <a:lvl1pPr marL="0" algn="l" defTabSz="957825" rtl="0" eaLnBrk="1" latinLnBrk="0" hangingPunct="1">
        <a:defRPr sz="1900" kern="1200">
          <a:solidFill>
            <a:schemeClr val="tx1"/>
          </a:solidFill>
          <a:latin typeface="+mn-lt"/>
          <a:ea typeface="+mn-ea"/>
          <a:cs typeface="+mn-cs"/>
        </a:defRPr>
      </a:lvl1pPr>
      <a:lvl2pPr marL="478913" algn="l" defTabSz="957825" rtl="0" eaLnBrk="1" latinLnBrk="0" hangingPunct="1">
        <a:defRPr sz="1900" kern="1200">
          <a:solidFill>
            <a:schemeClr val="tx1"/>
          </a:solidFill>
          <a:latin typeface="+mn-lt"/>
          <a:ea typeface="+mn-ea"/>
          <a:cs typeface="+mn-cs"/>
        </a:defRPr>
      </a:lvl2pPr>
      <a:lvl3pPr marL="957825" algn="l" defTabSz="957825" rtl="0" eaLnBrk="1" latinLnBrk="0" hangingPunct="1">
        <a:defRPr sz="1900" kern="1200">
          <a:solidFill>
            <a:schemeClr val="tx1"/>
          </a:solidFill>
          <a:latin typeface="+mn-lt"/>
          <a:ea typeface="+mn-ea"/>
          <a:cs typeface="+mn-cs"/>
        </a:defRPr>
      </a:lvl3pPr>
      <a:lvl4pPr marL="1436738" algn="l" defTabSz="957825" rtl="0" eaLnBrk="1" latinLnBrk="0" hangingPunct="1">
        <a:defRPr sz="1900" kern="1200">
          <a:solidFill>
            <a:schemeClr val="tx1"/>
          </a:solidFill>
          <a:latin typeface="+mn-lt"/>
          <a:ea typeface="+mn-ea"/>
          <a:cs typeface="+mn-cs"/>
        </a:defRPr>
      </a:lvl4pPr>
      <a:lvl5pPr marL="1915651" algn="l" defTabSz="957825" rtl="0" eaLnBrk="1" latinLnBrk="0" hangingPunct="1">
        <a:defRPr sz="1900" kern="1200">
          <a:solidFill>
            <a:schemeClr val="tx1"/>
          </a:solidFill>
          <a:latin typeface="+mn-lt"/>
          <a:ea typeface="+mn-ea"/>
          <a:cs typeface="+mn-cs"/>
        </a:defRPr>
      </a:lvl5pPr>
      <a:lvl6pPr marL="2394563" algn="l" defTabSz="957825" rtl="0" eaLnBrk="1" latinLnBrk="0" hangingPunct="1">
        <a:defRPr sz="1900" kern="1200">
          <a:solidFill>
            <a:schemeClr val="tx1"/>
          </a:solidFill>
          <a:latin typeface="+mn-lt"/>
          <a:ea typeface="+mn-ea"/>
          <a:cs typeface="+mn-cs"/>
        </a:defRPr>
      </a:lvl6pPr>
      <a:lvl7pPr marL="2873476" algn="l" defTabSz="957825" rtl="0" eaLnBrk="1" latinLnBrk="0" hangingPunct="1">
        <a:defRPr sz="1900" kern="1200">
          <a:solidFill>
            <a:schemeClr val="tx1"/>
          </a:solidFill>
          <a:latin typeface="+mn-lt"/>
          <a:ea typeface="+mn-ea"/>
          <a:cs typeface="+mn-cs"/>
        </a:defRPr>
      </a:lvl7pPr>
      <a:lvl8pPr marL="3352388" algn="l" defTabSz="957825" rtl="0" eaLnBrk="1" latinLnBrk="0" hangingPunct="1">
        <a:defRPr sz="1900" kern="1200">
          <a:solidFill>
            <a:schemeClr val="tx1"/>
          </a:solidFill>
          <a:latin typeface="+mn-lt"/>
          <a:ea typeface="+mn-ea"/>
          <a:cs typeface="+mn-cs"/>
        </a:defRPr>
      </a:lvl8pPr>
      <a:lvl9pPr marL="3831301" algn="l" defTabSz="957825"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png"/><Relationship Id="rId4" Type="http://schemas.openxmlformats.org/officeDocument/2006/relationships/image" Target="../media/image3.emf"/><Relationship Id="rId9" Type="http://schemas.openxmlformats.org/officeDocument/2006/relationships/image" Target="../media/image8.emf"/></Relationships>
</file>

<file path=ppt/slides/_rels/slide2.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image" Target="../media/image10.png"/><Relationship Id="rId7" Type="http://schemas.openxmlformats.org/officeDocument/2006/relationships/image" Target="../media/image14.jpe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8"/>
          <p:cNvPicPr>
            <a:picLocks noChangeAspect="1" noChangeArrowheads="1"/>
          </p:cNvPicPr>
          <p:nvPr/>
        </p:nvPicPr>
        <p:blipFill>
          <a:blip r:embed="rId2" cstate="print">
            <a:grayscl/>
            <a:extLst>
              <a:ext uri="{28A0092B-C50C-407E-A947-70E740481C1C}">
                <a14:useLocalDpi xmlns:a14="http://schemas.microsoft.com/office/drawing/2010/main" val="0"/>
              </a:ext>
            </a:extLst>
          </a:blip>
          <a:srcRect t="6322" b="3951"/>
          <a:stretch>
            <a:fillRect/>
          </a:stretch>
        </p:blipFill>
        <p:spPr bwMode="auto">
          <a:xfrm>
            <a:off x="1166813" y="8045450"/>
            <a:ext cx="1533525" cy="101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9"/>
          <p:cNvPicPr>
            <a:picLocks noChangeAspect="1" noChangeArrowheads="1"/>
          </p:cNvPicPr>
          <p:nvPr/>
        </p:nvPicPr>
        <p:blipFill>
          <a:blip r:embed="rId3" cstate="print">
            <a:grayscl/>
            <a:extLst>
              <a:ext uri="{28A0092B-C50C-407E-A947-70E740481C1C}">
                <a14:useLocalDpi xmlns:a14="http://schemas.microsoft.com/office/drawing/2010/main" val="0"/>
              </a:ext>
            </a:extLst>
          </a:blip>
          <a:srcRect l="8691" t="6030" r="19391"/>
          <a:stretch>
            <a:fillRect/>
          </a:stretch>
        </p:blipFill>
        <p:spPr bwMode="auto">
          <a:xfrm>
            <a:off x="1558925" y="1519238"/>
            <a:ext cx="650875" cy="98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6" name="Picture 7"/>
          <p:cNvPicPr>
            <a:picLocks noChangeAspect="1" noChangeArrowheads="1"/>
          </p:cNvPicPr>
          <p:nvPr/>
        </p:nvPicPr>
        <p:blipFill>
          <a:blip r:embed="rId4" cstate="print">
            <a:grayscl/>
            <a:extLst>
              <a:ext uri="{28A0092B-C50C-407E-A947-70E740481C1C}">
                <a14:useLocalDpi xmlns:a14="http://schemas.microsoft.com/office/drawing/2010/main" val="0"/>
              </a:ext>
            </a:extLst>
          </a:blip>
          <a:srcRect t="7758" r="5251" b="7738"/>
          <a:stretch>
            <a:fillRect/>
          </a:stretch>
        </p:blipFill>
        <p:spPr bwMode="auto">
          <a:xfrm>
            <a:off x="1120775" y="6948488"/>
            <a:ext cx="163988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0" y="-12700"/>
            <a:ext cx="6858000" cy="377825"/>
          </a:xfrm>
          <a:prstGeom prst="rect">
            <a:avLst/>
          </a:prstGeom>
          <a:ln/>
        </p:spPr>
        <p:style>
          <a:lnRef idx="1">
            <a:schemeClr val="accent4"/>
          </a:lnRef>
          <a:fillRef idx="2">
            <a:schemeClr val="accent4"/>
          </a:fillRef>
          <a:effectRef idx="1">
            <a:schemeClr val="accent4"/>
          </a:effectRef>
          <a:fontRef idx="minor">
            <a:schemeClr val="dk1"/>
          </a:fontRef>
        </p:style>
        <p:txBody>
          <a:bodyPr lIns="83814" tIns="41907" rIns="83814" bIns="41907">
            <a:spAutoFit/>
          </a:bodyPr>
          <a:lstStyle/>
          <a:p>
            <a:pPr algn="ctr" defTabSz="957825" eaLnBrk="1" fontAlgn="auto" hangingPunct="1">
              <a:spcBef>
                <a:spcPts val="0"/>
              </a:spcBef>
              <a:spcAft>
                <a:spcPts val="0"/>
              </a:spcAft>
              <a:defRPr/>
            </a:pPr>
            <a:r>
              <a:rPr lang="en-US" sz="1900" b="1" dirty="0" smtClean="0">
                <a:solidFill>
                  <a:prstClr val="black"/>
                </a:solidFill>
              </a:rPr>
              <a:t>MTN-028 </a:t>
            </a:r>
            <a:r>
              <a:rPr lang="en-US" sz="1900" b="1" dirty="0">
                <a:solidFill>
                  <a:prstClr val="black"/>
                </a:solidFill>
              </a:rPr>
              <a:t>RING </a:t>
            </a:r>
            <a:r>
              <a:rPr lang="en-US" sz="1900" b="1" dirty="0">
                <a:solidFill>
                  <a:prstClr val="black"/>
                </a:solidFill>
              </a:rPr>
              <a:t>INSERTION INSTRUCTIONS</a:t>
            </a:r>
          </a:p>
        </p:txBody>
      </p:sp>
      <p:sp>
        <p:nvSpPr>
          <p:cNvPr id="6" name="Rectangle 5"/>
          <p:cNvSpPr/>
          <p:nvPr/>
        </p:nvSpPr>
        <p:spPr>
          <a:xfrm>
            <a:off x="3360588" y="622813"/>
            <a:ext cx="2590798" cy="430887"/>
          </a:xfrm>
          <a:prstGeom prst="rect">
            <a:avLst/>
          </a:prstGeom>
          <a:ln w="22225" cap="rnd">
            <a:solidFill>
              <a:schemeClr val="accent3"/>
            </a:solidFill>
            <a:bevel/>
          </a:ln>
          <a:effectLst>
            <a:softEdge rad="317500"/>
          </a:effectLst>
        </p:spPr>
        <p:txBody>
          <a:bodyPr>
            <a:spAutoFit/>
          </a:bodyPr>
          <a:lstStyle/>
          <a:p>
            <a:pPr algn="ctr" defTabSz="957825" eaLnBrk="1" fontAlgn="auto" hangingPunct="1">
              <a:spcBef>
                <a:spcPts val="0"/>
              </a:spcBef>
              <a:spcAft>
                <a:spcPts val="0"/>
              </a:spcAft>
              <a:defRPr/>
            </a:pPr>
            <a:r>
              <a:rPr lang="en-US" sz="1100" b="1" dirty="0">
                <a:solidFill>
                  <a:prstClr val="black"/>
                </a:solidFill>
                <a:latin typeface="+mn-lt"/>
                <a:cs typeface="+mn-cs"/>
              </a:rPr>
              <a:t>Wash your hands with </a:t>
            </a:r>
            <a:r>
              <a:rPr lang="en-US" sz="1100" b="1" dirty="0">
                <a:solidFill>
                  <a:prstClr val="black"/>
                </a:solidFill>
                <a:latin typeface="+mn-lt"/>
                <a:cs typeface="+mn-cs"/>
              </a:rPr>
              <a:t>soap and water </a:t>
            </a:r>
            <a:r>
              <a:rPr lang="en-US" sz="1100" b="1" dirty="0">
                <a:solidFill>
                  <a:prstClr val="black"/>
                </a:solidFill>
                <a:latin typeface="+mn-lt"/>
                <a:cs typeface="+mn-cs"/>
              </a:rPr>
              <a:t>and dry them on a clean cloth.</a:t>
            </a:r>
          </a:p>
        </p:txBody>
      </p:sp>
      <p:sp>
        <p:nvSpPr>
          <p:cNvPr id="10" name="Rectangle 9"/>
          <p:cNvSpPr/>
          <p:nvPr/>
        </p:nvSpPr>
        <p:spPr>
          <a:xfrm>
            <a:off x="3350449" y="1927702"/>
            <a:ext cx="2590799" cy="430887"/>
          </a:xfrm>
          <a:prstGeom prst="rect">
            <a:avLst/>
          </a:prstGeom>
          <a:ln w="22225" cap="rnd">
            <a:solidFill>
              <a:schemeClr val="accent3"/>
            </a:solidFill>
            <a:bevel/>
          </a:ln>
          <a:effectLst>
            <a:softEdge rad="317500"/>
          </a:effectLst>
        </p:spPr>
        <p:txBody>
          <a:bodyPr>
            <a:spAutoFit/>
          </a:bodyPr>
          <a:lstStyle/>
          <a:p>
            <a:pPr algn="ctr" defTabSz="957825" eaLnBrk="1" fontAlgn="auto" hangingPunct="1">
              <a:spcBef>
                <a:spcPts val="0"/>
              </a:spcBef>
              <a:spcAft>
                <a:spcPts val="0"/>
              </a:spcAft>
              <a:defRPr/>
            </a:pPr>
            <a:r>
              <a:rPr lang="en-US" sz="1100" b="1" dirty="0">
                <a:solidFill>
                  <a:prstClr val="black"/>
                </a:solidFill>
                <a:latin typeface="+mn-lt"/>
                <a:cs typeface="+mn-cs"/>
              </a:rPr>
              <a:t>Get in the position that is most comfortable for you to insert the ring.</a:t>
            </a:r>
          </a:p>
        </p:txBody>
      </p:sp>
      <p:cxnSp>
        <p:nvCxnSpPr>
          <p:cNvPr id="14" name="Straight Connector 13"/>
          <p:cNvCxnSpPr/>
          <p:nvPr/>
        </p:nvCxnSpPr>
        <p:spPr>
          <a:xfrm>
            <a:off x="3351213" y="834231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3352800" y="3391356"/>
            <a:ext cx="2617632" cy="769441"/>
          </a:xfrm>
          <a:prstGeom prst="rect">
            <a:avLst/>
          </a:prstGeom>
          <a:ln w="22225" cap="rnd">
            <a:solidFill>
              <a:schemeClr val="accent3"/>
            </a:solidFill>
            <a:bevel/>
          </a:ln>
          <a:effectLst>
            <a:softEdge rad="317500"/>
          </a:effectLst>
        </p:spPr>
        <p:txBody>
          <a:bodyPr>
            <a:spAutoFit/>
          </a:bodyPr>
          <a:lstStyle/>
          <a:p>
            <a:pPr algn="just" defTabSz="957825" eaLnBrk="1" fontAlgn="auto" hangingPunct="1">
              <a:spcBef>
                <a:spcPts val="0"/>
              </a:spcBef>
              <a:spcAft>
                <a:spcPts val="0"/>
              </a:spcAft>
              <a:defRPr/>
            </a:pPr>
            <a:r>
              <a:rPr lang="en-US" sz="1100" b="1" dirty="0">
                <a:solidFill>
                  <a:prstClr val="black"/>
                </a:solidFill>
                <a:latin typeface="+mn-lt"/>
                <a:cs typeface="+mn-cs"/>
              </a:rPr>
              <a:t>Hold and press the sides of the ring together. You may find it easier to insert the ring if you twist it into the shape of the number 8.</a:t>
            </a:r>
          </a:p>
        </p:txBody>
      </p:sp>
      <p:sp>
        <p:nvSpPr>
          <p:cNvPr id="16" name="Rectangle 15"/>
          <p:cNvSpPr/>
          <p:nvPr/>
        </p:nvSpPr>
        <p:spPr>
          <a:xfrm>
            <a:off x="3343276" y="4733317"/>
            <a:ext cx="2617634" cy="430887"/>
          </a:xfrm>
          <a:prstGeom prst="rect">
            <a:avLst/>
          </a:prstGeom>
          <a:ln w="22225" cap="rnd">
            <a:solidFill>
              <a:schemeClr val="accent3"/>
            </a:solidFill>
            <a:bevel/>
          </a:ln>
          <a:effectLst>
            <a:softEdge rad="317500"/>
          </a:effectLst>
        </p:spPr>
        <p:txBody>
          <a:bodyPr>
            <a:spAutoFit/>
          </a:bodyPr>
          <a:lstStyle/>
          <a:p>
            <a:pPr algn="just" defTabSz="957825" eaLnBrk="1" fontAlgn="auto" hangingPunct="1">
              <a:spcBef>
                <a:spcPts val="0"/>
              </a:spcBef>
              <a:spcAft>
                <a:spcPts val="0"/>
              </a:spcAft>
              <a:defRPr/>
            </a:pPr>
            <a:r>
              <a:rPr lang="en-US" sz="1100" b="1" dirty="0">
                <a:solidFill>
                  <a:prstClr val="black"/>
                </a:solidFill>
                <a:latin typeface="+mn-lt"/>
                <a:cs typeface="+mn-cs"/>
              </a:rPr>
              <a:t>Use your other hand to hold open the folds of skin around your vagina.</a:t>
            </a:r>
          </a:p>
        </p:txBody>
      </p:sp>
      <p:sp>
        <p:nvSpPr>
          <p:cNvPr id="17" name="Rectangle 16"/>
          <p:cNvSpPr/>
          <p:nvPr/>
        </p:nvSpPr>
        <p:spPr>
          <a:xfrm>
            <a:off x="3352800" y="5835097"/>
            <a:ext cx="2617630" cy="600164"/>
          </a:xfrm>
          <a:prstGeom prst="rect">
            <a:avLst/>
          </a:prstGeom>
          <a:ln w="22225" cap="rnd">
            <a:solidFill>
              <a:schemeClr val="accent3"/>
            </a:solidFill>
            <a:bevel/>
          </a:ln>
          <a:effectLst>
            <a:softEdge rad="317500"/>
          </a:effectLst>
        </p:spPr>
        <p:txBody>
          <a:bodyPr>
            <a:spAutoFit/>
          </a:bodyPr>
          <a:lstStyle/>
          <a:p>
            <a:pPr algn="just" defTabSz="957825" eaLnBrk="1" fontAlgn="auto" hangingPunct="1">
              <a:spcBef>
                <a:spcPts val="0"/>
              </a:spcBef>
              <a:spcAft>
                <a:spcPts val="0"/>
              </a:spcAft>
              <a:defRPr/>
            </a:pPr>
            <a:r>
              <a:rPr lang="en-US" sz="1100" b="1" dirty="0">
                <a:solidFill>
                  <a:prstClr val="black"/>
                </a:solidFill>
                <a:latin typeface="+mn-lt"/>
                <a:cs typeface="+mn-cs"/>
              </a:rPr>
              <a:t>Place the tip of the ring in the vaginal opening and then use your finger to push the folded ring gently into your vagina.</a:t>
            </a:r>
          </a:p>
        </p:txBody>
      </p:sp>
      <p:sp>
        <p:nvSpPr>
          <p:cNvPr id="18" name="Rectangle 17"/>
          <p:cNvSpPr/>
          <p:nvPr/>
        </p:nvSpPr>
        <p:spPr>
          <a:xfrm>
            <a:off x="3352800" y="6822832"/>
            <a:ext cx="2617632" cy="1107996"/>
          </a:xfrm>
          <a:prstGeom prst="rect">
            <a:avLst/>
          </a:prstGeom>
          <a:ln w="22225" cap="rnd">
            <a:solidFill>
              <a:schemeClr val="accent3"/>
            </a:solidFill>
            <a:bevel/>
          </a:ln>
          <a:effectLst>
            <a:softEdge rad="317500"/>
          </a:effectLst>
        </p:spPr>
        <p:txBody>
          <a:bodyPr>
            <a:spAutoFit/>
          </a:bodyPr>
          <a:lstStyle/>
          <a:p>
            <a:pPr algn="just" defTabSz="957825" eaLnBrk="1" fontAlgn="auto" hangingPunct="1">
              <a:spcBef>
                <a:spcPts val="0"/>
              </a:spcBef>
              <a:spcAft>
                <a:spcPts val="0"/>
              </a:spcAft>
              <a:defRPr/>
            </a:pPr>
            <a:r>
              <a:rPr lang="en-US" sz="1100" b="1" dirty="0">
                <a:solidFill>
                  <a:prstClr val="black"/>
                </a:solidFill>
                <a:latin typeface="+mn-lt"/>
                <a:cs typeface="+mn-cs"/>
              </a:rPr>
              <a:t>Push it up towards your lower back as far as you can. If the ring feels uncomfortable, it is probably not inserted far enough into your vagina. Use your finger to push the ring up as far as you can into your vagina. </a:t>
            </a:r>
          </a:p>
        </p:txBody>
      </p:sp>
      <p:sp>
        <p:nvSpPr>
          <p:cNvPr id="19" name="Rectangle 18"/>
          <p:cNvSpPr/>
          <p:nvPr/>
        </p:nvSpPr>
        <p:spPr>
          <a:xfrm>
            <a:off x="3343276" y="8271324"/>
            <a:ext cx="2617634" cy="769441"/>
          </a:xfrm>
          <a:prstGeom prst="rect">
            <a:avLst/>
          </a:prstGeom>
          <a:ln w="22225" cap="rnd">
            <a:solidFill>
              <a:schemeClr val="accent3"/>
            </a:solidFill>
            <a:bevel/>
          </a:ln>
          <a:effectLst>
            <a:softEdge rad="317500"/>
          </a:effectLst>
        </p:spPr>
        <p:txBody>
          <a:bodyPr>
            <a:spAutoFit/>
          </a:bodyPr>
          <a:lstStyle/>
          <a:p>
            <a:pPr algn="just" defTabSz="957825" eaLnBrk="1" fontAlgn="auto" hangingPunct="1">
              <a:spcBef>
                <a:spcPts val="0"/>
              </a:spcBef>
              <a:spcAft>
                <a:spcPts val="0"/>
              </a:spcAft>
              <a:defRPr/>
            </a:pPr>
            <a:r>
              <a:rPr lang="en-US" sz="1100" b="1" dirty="0">
                <a:solidFill>
                  <a:prstClr val="black"/>
                </a:solidFill>
                <a:latin typeface="+mn-lt"/>
                <a:cs typeface="+mn-cs"/>
              </a:rPr>
              <a:t>The ring should now be in your upper vagina.  Wash your hands when you are done. If you have trouble, contact the clinic or come in for assistance.</a:t>
            </a:r>
          </a:p>
        </p:txBody>
      </p:sp>
      <p:sp>
        <p:nvSpPr>
          <p:cNvPr id="29" name="Right Arrow 28"/>
          <p:cNvSpPr/>
          <p:nvPr/>
        </p:nvSpPr>
        <p:spPr>
          <a:xfrm rot="5400000">
            <a:off x="4463256" y="4236244"/>
            <a:ext cx="334963" cy="282575"/>
          </a:xfrm>
          <a:prstGeom prst="rightArrow">
            <a:avLst>
              <a:gd name="adj1" fmla="val 50000"/>
              <a:gd name="adj2" fmla="val 37311"/>
            </a:avLst>
          </a:prstGeom>
          <a:ln/>
        </p:spPr>
        <p:style>
          <a:lnRef idx="1">
            <a:schemeClr val="accent4"/>
          </a:lnRef>
          <a:fillRef idx="2">
            <a:schemeClr val="accent4"/>
          </a:fillRef>
          <a:effectRef idx="1">
            <a:schemeClr val="accent4"/>
          </a:effectRef>
          <a:fontRef idx="minor">
            <a:schemeClr val="dk1"/>
          </a:fontRef>
        </p:style>
        <p:txBody>
          <a:bodyPr lIns="83814" tIns="41907" rIns="83814" bIns="41907" anchor="ctr"/>
          <a:lstStyle/>
          <a:p>
            <a:pPr algn="ctr" defTabSz="957825" eaLnBrk="1" fontAlgn="auto" hangingPunct="1">
              <a:spcBef>
                <a:spcPts val="0"/>
              </a:spcBef>
              <a:spcAft>
                <a:spcPts val="0"/>
              </a:spcAft>
              <a:defRPr/>
            </a:pPr>
            <a:endParaRPr lang="en-US" sz="1900" dirty="0">
              <a:solidFill>
                <a:prstClr val="black"/>
              </a:solidFill>
            </a:endParaRPr>
          </a:p>
        </p:txBody>
      </p:sp>
      <p:sp>
        <p:nvSpPr>
          <p:cNvPr id="30" name="Right Arrow 29"/>
          <p:cNvSpPr/>
          <p:nvPr/>
        </p:nvSpPr>
        <p:spPr>
          <a:xfrm rot="5400000">
            <a:off x="4494212" y="5389563"/>
            <a:ext cx="334963" cy="280988"/>
          </a:xfrm>
          <a:prstGeom prst="rightArrow">
            <a:avLst>
              <a:gd name="adj1" fmla="val 50000"/>
              <a:gd name="adj2" fmla="val 37311"/>
            </a:avLst>
          </a:prstGeom>
          <a:ln/>
        </p:spPr>
        <p:style>
          <a:lnRef idx="1">
            <a:schemeClr val="accent4"/>
          </a:lnRef>
          <a:fillRef idx="2">
            <a:schemeClr val="accent4"/>
          </a:fillRef>
          <a:effectRef idx="1">
            <a:schemeClr val="accent4"/>
          </a:effectRef>
          <a:fontRef idx="minor">
            <a:schemeClr val="dk1"/>
          </a:fontRef>
        </p:style>
        <p:txBody>
          <a:bodyPr lIns="83814" tIns="41907" rIns="83814" bIns="41907" anchor="ctr"/>
          <a:lstStyle/>
          <a:p>
            <a:pPr algn="ctr" defTabSz="957825" eaLnBrk="1" fontAlgn="auto" hangingPunct="1">
              <a:spcBef>
                <a:spcPts val="0"/>
              </a:spcBef>
              <a:spcAft>
                <a:spcPts val="0"/>
              </a:spcAft>
              <a:defRPr/>
            </a:pPr>
            <a:endParaRPr lang="en-US" sz="1900" dirty="0">
              <a:solidFill>
                <a:prstClr val="black"/>
              </a:solidFill>
            </a:endParaRPr>
          </a:p>
        </p:txBody>
      </p:sp>
      <p:sp>
        <p:nvSpPr>
          <p:cNvPr id="31" name="Right Arrow 30"/>
          <p:cNvSpPr/>
          <p:nvPr/>
        </p:nvSpPr>
        <p:spPr>
          <a:xfrm rot="5400000">
            <a:off x="4493419" y="6444456"/>
            <a:ext cx="336550" cy="280988"/>
          </a:xfrm>
          <a:prstGeom prst="rightArrow">
            <a:avLst>
              <a:gd name="adj1" fmla="val 50000"/>
              <a:gd name="adj2" fmla="val 37311"/>
            </a:avLst>
          </a:prstGeom>
          <a:ln/>
        </p:spPr>
        <p:style>
          <a:lnRef idx="1">
            <a:schemeClr val="accent4"/>
          </a:lnRef>
          <a:fillRef idx="2">
            <a:schemeClr val="accent4"/>
          </a:fillRef>
          <a:effectRef idx="1">
            <a:schemeClr val="accent4"/>
          </a:effectRef>
          <a:fontRef idx="minor">
            <a:schemeClr val="dk1"/>
          </a:fontRef>
        </p:style>
        <p:txBody>
          <a:bodyPr lIns="83814" tIns="41907" rIns="83814" bIns="41907" anchor="ctr"/>
          <a:lstStyle/>
          <a:p>
            <a:pPr algn="ctr" defTabSz="957825" eaLnBrk="1" fontAlgn="auto" hangingPunct="1">
              <a:spcBef>
                <a:spcPts val="0"/>
              </a:spcBef>
              <a:spcAft>
                <a:spcPts val="0"/>
              </a:spcAft>
              <a:defRPr/>
            </a:pPr>
            <a:endParaRPr lang="en-US" sz="1900" dirty="0">
              <a:solidFill>
                <a:prstClr val="black"/>
              </a:solidFill>
            </a:endParaRPr>
          </a:p>
        </p:txBody>
      </p:sp>
      <p:sp>
        <p:nvSpPr>
          <p:cNvPr id="32" name="Right Arrow 31"/>
          <p:cNvSpPr/>
          <p:nvPr/>
        </p:nvSpPr>
        <p:spPr>
          <a:xfrm rot="5400000">
            <a:off x="4493419" y="7904956"/>
            <a:ext cx="336550" cy="280988"/>
          </a:xfrm>
          <a:prstGeom prst="rightArrow">
            <a:avLst>
              <a:gd name="adj1" fmla="val 50000"/>
              <a:gd name="adj2" fmla="val 37311"/>
            </a:avLst>
          </a:prstGeom>
          <a:ln/>
        </p:spPr>
        <p:style>
          <a:lnRef idx="1">
            <a:schemeClr val="accent4"/>
          </a:lnRef>
          <a:fillRef idx="2">
            <a:schemeClr val="accent4"/>
          </a:fillRef>
          <a:effectRef idx="1">
            <a:schemeClr val="accent4"/>
          </a:effectRef>
          <a:fontRef idx="minor">
            <a:schemeClr val="dk1"/>
          </a:fontRef>
        </p:style>
        <p:txBody>
          <a:bodyPr lIns="83814" tIns="41907" rIns="83814" bIns="41907" anchor="ctr"/>
          <a:lstStyle/>
          <a:p>
            <a:pPr algn="ctr" defTabSz="957825" eaLnBrk="1" fontAlgn="auto" hangingPunct="1">
              <a:spcBef>
                <a:spcPts val="0"/>
              </a:spcBef>
              <a:spcAft>
                <a:spcPts val="0"/>
              </a:spcAft>
              <a:defRPr/>
            </a:pPr>
            <a:endParaRPr lang="en-US" sz="1900" dirty="0">
              <a:solidFill>
                <a:prstClr val="black"/>
              </a:solidFill>
            </a:endParaRPr>
          </a:p>
        </p:txBody>
      </p:sp>
      <p:sp>
        <p:nvSpPr>
          <p:cNvPr id="33" name="Rectangle 32"/>
          <p:cNvSpPr/>
          <p:nvPr/>
        </p:nvSpPr>
        <p:spPr>
          <a:xfrm>
            <a:off x="1873250" y="3294063"/>
            <a:ext cx="990600" cy="71437"/>
          </a:xfrm>
          <a:prstGeom prst="rect">
            <a:avLst/>
          </a:prstGeom>
          <a:solidFill>
            <a:schemeClr val="bg1"/>
          </a:solidFill>
          <a:ln w="31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36" name="Oval 35"/>
          <p:cNvSpPr/>
          <p:nvPr/>
        </p:nvSpPr>
        <p:spPr>
          <a:xfrm>
            <a:off x="2692400" y="3271838"/>
            <a:ext cx="95250" cy="93662"/>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37" name="Oval 36"/>
          <p:cNvSpPr/>
          <p:nvPr/>
        </p:nvSpPr>
        <p:spPr>
          <a:xfrm>
            <a:off x="2787650" y="3317875"/>
            <a:ext cx="95250" cy="9366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40" name="Right Arrow 39"/>
          <p:cNvSpPr/>
          <p:nvPr/>
        </p:nvSpPr>
        <p:spPr>
          <a:xfrm rot="5400000">
            <a:off x="4480720" y="1167606"/>
            <a:ext cx="334962" cy="282575"/>
          </a:xfrm>
          <a:prstGeom prst="rightArrow">
            <a:avLst>
              <a:gd name="adj1" fmla="val 50000"/>
              <a:gd name="adj2" fmla="val 37311"/>
            </a:avLst>
          </a:prstGeom>
          <a:ln/>
        </p:spPr>
        <p:style>
          <a:lnRef idx="1">
            <a:schemeClr val="accent4"/>
          </a:lnRef>
          <a:fillRef idx="2">
            <a:schemeClr val="accent4"/>
          </a:fillRef>
          <a:effectRef idx="1">
            <a:schemeClr val="accent4"/>
          </a:effectRef>
          <a:fontRef idx="minor">
            <a:schemeClr val="dk1"/>
          </a:fontRef>
        </p:style>
        <p:txBody>
          <a:bodyPr lIns="83814" tIns="41907" rIns="83814" bIns="41907" anchor="ctr"/>
          <a:lstStyle/>
          <a:p>
            <a:pPr algn="ctr" defTabSz="957825" eaLnBrk="1" fontAlgn="auto" hangingPunct="1">
              <a:spcBef>
                <a:spcPts val="0"/>
              </a:spcBef>
              <a:spcAft>
                <a:spcPts val="0"/>
              </a:spcAft>
              <a:defRPr/>
            </a:pPr>
            <a:endParaRPr lang="en-US" sz="1900" dirty="0">
              <a:solidFill>
                <a:prstClr val="black"/>
              </a:solidFill>
            </a:endParaRPr>
          </a:p>
        </p:txBody>
      </p:sp>
      <p:sp>
        <p:nvSpPr>
          <p:cNvPr id="41" name="Right Arrow 40"/>
          <p:cNvSpPr/>
          <p:nvPr/>
        </p:nvSpPr>
        <p:spPr>
          <a:xfrm rot="5400000">
            <a:off x="4478338" y="2549525"/>
            <a:ext cx="334962" cy="280988"/>
          </a:xfrm>
          <a:prstGeom prst="rightArrow">
            <a:avLst>
              <a:gd name="adj1" fmla="val 50000"/>
              <a:gd name="adj2" fmla="val 37311"/>
            </a:avLst>
          </a:prstGeom>
          <a:ln/>
        </p:spPr>
        <p:style>
          <a:lnRef idx="1">
            <a:schemeClr val="accent4"/>
          </a:lnRef>
          <a:fillRef idx="2">
            <a:schemeClr val="accent4"/>
          </a:fillRef>
          <a:effectRef idx="1">
            <a:schemeClr val="accent4"/>
          </a:effectRef>
          <a:fontRef idx="minor">
            <a:schemeClr val="dk1"/>
          </a:fontRef>
        </p:style>
        <p:txBody>
          <a:bodyPr lIns="83814" tIns="41907" rIns="83814" bIns="41907" anchor="ctr"/>
          <a:lstStyle/>
          <a:p>
            <a:pPr algn="ctr" defTabSz="957825" eaLnBrk="1" fontAlgn="auto" hangingPunct="1">
              <a:spcBef>
                <a:spcPts val="0"/>
              </a:spcBef>
              <a:spcAft>
                <a:spcPts val="0"/>
              </a:spcAft>
              <a:defRPr/>
            </a:pPr>
            <a:endParaRPr lang="en-US" sz="1900" dirty="0">
              <a:solidFill>
                <a:prstClr val="black"/>
              </a:solidFill>
            </a:endParaRPr>
          </a:p>
        </p:txBody>
      </p:sp>
      <p:pic>
        <p:nvPicPr>
          <p:cNvPr id="13349" name="Picture 2"/>
          <p:cNvPicPr>
            <a:picLocks noChangeAspect="1" noChangeArrowheads="1"/>
          </p:cNvPicPr>
          <p:nvPr/>
        </p:nvPicPr>
        <p:blipFill>
          <a:blip r:embed="rId5">
            <a:grayscl/>
            <a:extLst>
              <a:ext uri="{28A0092B-C50C-407E-A947-70E740481C1C}">
                <a14:useLocalDpi xmlns:a14="http://schemas.microsoft.com/office/drawing/2010/main" val="0"/>
              </a:ext>
            </a:extLst>
          </a:blip>
          <a:srcRect/>
          <a:stretch>
            <a:fillRect/>
          </a:stretch>
        </p:blipFill>
        <p:spPr bwMode="auto">
          <a:xfrm>
            <a:off x="1282700" y="525463"/>
            <a:ext cx="11811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50" name="Picture 4"/>
          <p:cNvPicPr>
            <a:picLocks noChangeAspect="1" noChangeArrowheads="1"/>
          </p:cNvPicPr>
          <p:nvPr/>
        </p:nvPicPr>
        <p:blipFill>
          <a:blip r:embed="rId6" cstate="print">
            <a:grayscl/>
            <a:extLst>
              <a:ext uri="{28A0092B-C50C-407E-A947-70E740481C1C}">
                <a14:useLocalDpi xmlns:a14="http://schemas.microsoft.com/office/drawing/2010/main" val="0"/>
              </a:ext>
            </a:extLst>
          </a:blip>
          <a:srcRect l="4445" t="7527" r="23889" b="8582"/>
          <a:stretch>
            <a:fillRect/>
          </a:stretch>
        </p:blipFill>
        <p:spPr bwMode="auto">
          <a:xfrm>
            <a:off x="1254125" y="3454400"/>
            <a:ext cx="1298575" cy="900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1" name="Picture 5"/>
          <p:cNvPicPr>
            <a:picLocks noChangeAspect="1" noChangeArrowheads="1"/>
          </p:cNvPicPr>
          <p:nvPr/>
        </p:nvPicPr>
        <p:blipFill>
          <a:blip r:embed="rId7" cstate="print">
            <a:grayscl/>
            <a:extLst>
              <a:ext uri="{28A0092B-C50C-407E-A947-70E740481C1C}">
                <a14:useLocalDpi xmlns:a14="http://schemas.microsoft.com/office/drawing/2010/main" val="0"/>
              </a:ext>
            </a:extLst>
          </a:blip>
          <a:srcRect l="7527" t="9346" r="7527" b="6541"/>
          <a:stretch>
            <a:fillRect/>
          </a:stretch>
        </p:blipFill>
        <p:spPr bwMode="auto">
          <a:xfrm>
            <a:off x="1120775" y="4572000"/>
            <a:ext cx="15049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2" name="Picture 6"/>
          <p:cNvPicPr>
            <a:picLocks noChangeAspect="1" noChangeArrowheads="1"/>
          </p:cNvPicPr>
          <p:nvPr/>
        </p:nvPicPr>
        <p:blipFill>
          <a:blip r:embed="rId8" cstate="print">
            <a:grayscl/>
            <a:extLst>
              <a:ext uri="{28A0092B-C50C-407E-A947-70E740481C1C}">
                <a14:useLocalDpi xmlns:a14="http://schemas.microsoft.com/office/drawing/2010/main" val="0"/>
              </a:ext>
            </a:extLst>
          </a:blip>
          <a:srcRect l="8675" t="8339" r="7927" b="9979"/>
          <a:stretch>
            <a:fillRect/>
          </a:stretch>
        </p:blipFill>
        <p:spPr bwMode="auto">
          <a:xfrm>
            <a:off x="1311275" y="5697538"/>
            <a:ext cx="1254125"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53" name="Picture 10"/>
          <p:cNvPicPr>
            <a:picLocks noChangeAspect="1" noChangeArrowheads="1"/>
          </p:cNvPicPr>
          <p:nvPr/>
        </p:nvPicPr>
        <p:blipFill>
          <a:blip r:embed="rId9" cstate="print">
            <a:grayscl/>
            <a:extLst>
              <a:ext uri="{28A0092B-C50C-407E-A947-70E740481C1C}">
                <a14:useLocalDpi xmlns:a14="http://schemas.microsoft.com/office/drawing/2010/main" val="0"/>
              </a:ext>
            </a:extLst>
          </a:blip>
          <a:srcRect l="3291" t="3767" r="3931"/>
          <a:stretch>
            <a:fillRect/>
          </a:stretch>
        </p:blipFill>
        <p:spPr bwMode="auto">
          <a:xfrm>
            <a:off x="1174750" y="2522538"/>
            <a:ext cx="1387475"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4" name="Rounded Rectangle 73"/>
          <p:cNvSpPr/>
          <p:nvPr/>
        </p:nvSpPr>
        <p:spPr>
          <a:xfrm>
            <a:off x="1201738" y="5676900"/>
            <a:ext cx="1400175" cy="981075"/>
          </a:xfrm>
          <a:prstGeom prst="round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75" name="Rounded Rectangle 74"/>
          <p:cNvSpPr/>
          <p:nvPr/>
        </p:nvSpPr>
        <p:spPr>
          <a:xfrm>
            <a:off x="1190625" y="6846888"/>
            <a:ext cx="1387475" cy="1050925"/>
          </a:xfrm>
          <a:prstGeom prst="round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76" name="Rounded Rectangle 75"/>
          <p:cNvSpPr/>
          <p:nvPr/>
        </p:nvSpPr>
        <p:spPr>
          <a:xfrm>
            <a:off x="1152525" y="8045450"/>
            <a:ext cx="1495425" cy="1019175"/>
          </a:xfrm>
          <a:prstGeom prst="round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77" name="Rounded Rectangle 76"/>
          <p:cNvSpPr/>
          <p:nvPr/>
        </p:nvSpPr>
        <p:spPr>
          <a:xfrm>
            <a:off x="1177925" y="4541838"/>
            <a:ext cx="1400175" cy="981075"/>
          </a:xfrm>
          <a:prstGeom prst="round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78" name="Rounded Rectangle 77"/>
          <p:cNvSpPr/>
          <p:nvPr/>
        </p:nvSpPr>
        <p:spPr>
          <a:xfrm>
            <a:off x="1182688" y="3386138"/>
            <a:ext cx="1400175" cy="982662"/>
          </a:xfrm>
          <a:prstGeom prst="round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79" name="Rounded Rectangle 78"/>
          <p:cNvSpPr/>
          <p:nvPr/>
        </p:nvSpPr>
        <p:spPr>
          <a:xfrm>
            <a:off x="1152525" y="1476375"/>
            <a:ext cx="1400175" cy="1697038"/>
          </a:xfrm>
          <a:prstGeom prst="round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80" name="Rounded Rectangle 79"/>
          <p:cNvSpPr/>
          <p:nvPr/>
        </p:nvSpPr>
        <p:spPr>
          <a:xfrm>
            <a:off x="1152525" y="525463"/>
            <a:ext cx="1400175" cy="858837"/>
          </a:xfrm>
          <a:prstGeom prst="round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57825" eaLnBrk="1" fontAlgn="auto" hangingPunct="1">
              <a:spcBef>
                <a:spcPts val="0"/>
              </a:spcBef>
              <a:spcAft>
                <a:spcPts val="0"/>
              </a:spcAft>
              <a:defRPr/>
            </a:pPr>
            <a:endParaRPr lang="en-US" sz="1900">
              <a:solidFill>
                <a:prstClr val="white"/>
              </a:solidFill>
            </a:endParaRPr>
          </a:p>
        </p:txBody>
      </p:sp>
      <p:sp>
        <p:nvSpPr>
          <p:cNvPr id="7" name="Rounded Rectangle 6"/>
          <p:cNvSpPr/>
          <p:nvPr/>
        </p:nvSpPr>
        <p:spPr>
          <a:xfrm>
            <a:off x="838200" y="396875"/>
            <a:ext cx="373063" cy="425450"/>
          </a:xfrm>
          <a:prstGeom prst="roundRect">
            <a:avLst/>
          </a:prstGeom>
          <a:ln/>
        </p:spPr>
        <p:style>
          <a:lnRef idx="1">
            <a:schemeClr val="accent4"/>
          </a:lnRef>
          <a:fillRef idx="2">
            <a:schemeClr val="accent4"/>
          </a:fillRef>
          <a:effectRef idx="1">
            <a:schemeClr val="accent4"/>
          </a:effectRef>
          <a:fontRef idx="minor">
            <a:schemeClr val="dk1"/>
          </a:fontRef>
        </p:style>
        <p:txBody>
          <a:bodyPr anchor="ctr"/>
          <a:lstStyle/>
          <a:p>
            <a:pPr algn="ctr" defTabSz="957825" eaLnBrk="1" fontAlgn="auto" hangingPunct="1">
              <a:spcBef>
                <a:spcPts val="0"/>
              </a:spcBef>
              <a:spcAft>
                <a:spcPts val="0"/>
              </a:spcAft>
              <a:defRPr/>
            </a:pPr>
            <a:r>
              <a:rPr lang="en-US" sz="2900" dirty="0">
                <a:solidFill>
                  <a:prstClr val="black"/>
                </a:solidFill>
              </a:rPr>
              <a:t>1</a:t>
            </a:r>
          </a:p>
        </p:txBody>
      </p:sp>
      <p:sp>
        <p:nvSpPr>
          <p:cNvPr id="11" name="Rounded Rectangle 10"/>
          <p:cNvSpPr/>
          <p:nvPr/>
        </p:nvSpPr>
        <p:spPr>
          <a:xfrm>
            <a:off x="838200" y="1547813"/>
            <a:ext cx="373063" cy="425450"/>
          </a:xfrm>
          <a:prstGeom prst="roundRect">
            <a:avLst/>
          </a:prstGeom>
          <a:ln/>
        </p:spPr>
        <p:style>
          <a:lnRef idx="1">
            <a:schemeClr val="accent4"/>
          </a:lnRef>
          <a:fillRef idx="2">
            <a:schemeClr val="accent4"/>
          </a:fillRef>
          <a:effectRef idx="1">
            <a:schemeClr val="accent4"/>
          </a:effectRef>
          <a:fontRef idx="minor">
            <a:schemeClr val="dk1"/>
          </a:fontRef>
        </p:style>
        <p:txBody>
          <a:bodyPr anchor="ctr"/>
          <a:lstStyle/>
          <a:p>
            <a:pPr algn="ctr" defTabSz="957825" eaLnBrk="1" fontAlgn="auto" hangingPunct="1">
              <a:spcBef>
                <a:spcPts val="0"/>
              </a:spcBef>
              <a:spcAft>
                <a:spcPts val="0"/>
              </a:spcAft>
              <a:defRPr/>
            </a:pPr>
            <a:r>
              <a:rPr lang="en-US" sz="2900" dirty="0">
                <a:solidFill>
                  <a:prstClr val="black"/>
                </a:solidFill>
              </a:rPr>
              <a:t>2</a:t>
            </a:r>
          </a:p>
        </p:txBody>
      </p:sp>
      <p:sp>
        <p:nvSpPr>
          <p:cNvPr id="60" name="Rounded Rectangle 59"/>
          <p:cNvSpPr/>
          <p:nvPr/>
        </p:nvSpPr>
        <p:spPr>
          <a:xfrm>
            <a:off x="882650" y="4506913"/>
            <a:ext cx="371475" cy="425450"/>
          </a:xfrm>
          <a:prstGeom prst="roundRect">
            <a:avLst/>
          </a:prstGeom>
          <a:ln/>
        </p:spPr>
        <p:style>
          <a:lnRef idx="1">
            <a:schemeClr val="accent4"/>
          </a:lnRef>
          <a:fillRef idx="2">
            <a:schemeClr val="accent4"/>
          </a:fillRef>
          <a:effectRef idx="1">
            <a:schemeClr val="accent4"/>
          </a:effectRef>
          <a:fontRef idx="minor">
            <a:schemeClr val="dk1"/>
          </a:fontRef>
        </p:style>
        <p:txBody>
          <a:bodyPr anchor="ctr"/>
          <a:lstStyle/>
          <a:p>
            <a:pPr algn="ctr" defTabSz="957825" eaLnBrk="1" fontAlgn="auto" hangingPunct="1">
              <a:spcBef>
                <a:spcPts val="0"/>
              </a:spcBef>
              <a:spcAft>
                <a:spcPts val="0"/>
              </a:spcAft>
              <a:defRPr/>
            </a:pPr>
            <a:r>
              <a:rPr lang="en-US" sz="2900" dirty="0">
                <a:solidFill>
                  <a:prstClr val="black"/>
                </a:solidFill>
              </a:rPr>
              <a:t>4</a:t>
            </a:r>
          </a:p>
        </p:txBody>
      </p:sp>
      <p:sp>
        <p:nvSpPr>
          <p:cNvPr id="61" name="Rounded Rectangle 60"/>
          <p:cNvSpPr/>
          <p:nvPr/>
        </p:nvSpPr>
        <p:spPr>
          <a:xfrm>
            <a:off x="882650" y="5683250"/>
            <a:ext cx="371475" cy="425450"/>
          </a:xfrm>
          <a:prstGeom prst="roundRect">
            <a:avLst/>
          </a:prstGeom>
          <a:ln/>
        </p:spPr>
        <p:style>
          <a:lnRef idx="1">
            <a:schemeClr val="accent4"/>
          </a:lnRef>
          <a:fillRef idx="2">
            <a:schemeClr val="accent4"/>
          </a:fillRef>
          <a:effectRef idx="1">
            <a:schemeClr val="accent4"/>
          </a:effectRef>
          <a:fontRef idx="minor">
            <a:schemeClr val="dk1"/>
          </a:fontRef>
        </p:style>
        <p:txBody>
          <a:bodyPr anchor="ctr"/>
          <a:lstStyle/>
          <a:p>
            <a:pPr algn="ctr" defTabSz="957825" eaLnBrk="1" fontAlgn="auto" hangingPunct="1">
              <a:spcBef>
                <a:spcPts val="0"/>
              </a:spcBef>
              <a:spcAft>
                <a:spcPts val="0"/>
              </a:spcAft>
              <a:defRPr/>
            </a:pPr>
            <a:r>
              <a:rPr lang="en-US" sz="2900" dirty="0">
                <a:solidFill>
                  <a:prstClr val="black"/>
                </a:solidFill>
              </a:rPr>
              <a:t>5</a:t>
            </a:r>
          </a:p>
        </p:txBody>
      </p:sp>
      <p:sp>
        <p:nvSpPr>
          <p:cNvPr id="65" name="Rounded Rectangle 64"/>
          <p:cNvSpPr/>
          <p:nvPr/>
        </p:nvSpPr>
        <p:spPr>
          <a:xfrm>
            <a:off x="857250" y="3241675"/>
            <a:ext cx="373063" cy="425450"/>
          </a:xfrm>
          <a:prstGeom prst="roundRect">
            <a:avLst/>
          </a:prstGeom>
          <a:ln/>
        </p:spPr>
        <p:style>
          <a:lnRef idx="1">
            <a:schemeClr val="accent4"/>
          </a:lnRef>
          <a:fillRef idx="2">
            <a:schemeClr val="accent4"/>
          </a:fillRef>
          <a:effectRef idx="1">
            <a:schemeClr val="accent4"/>
          </a:effectRef>
          <a:fontRef idx="minor">
            <a:schemeClr val="dk1"/>
          </a:fontRef>
        </p:style>
        <p:txBody>
          <a:bodyPr anchor="ctr"/>
          <a:lstStyle/>
          <a:p>
            <a:pPr algn="ctr" defTabSz="957825" eaLnBrk="1" fontAlgn="auto" hangingPunct="1">
              <a:spcBef>
                <a:spcPts val="0"/>
              </a:spcBef>
              <a:spcAft>
                <a:spcPts val="0"/>
              </a:spcAft>
              <a:defRPr/>
            </a:pPr>
            <a:r>
              <a:rPr lang="en-US" sz="2900" dirty="0">
                <a:solidFill>
                  <a:prstClr val="black"/>
                </a:solidFill>
              </a:rPr>
              <a:t>3</a:t>
            </a:r>
          </a:p>
        </p:txBody>
      </p:sp>
      <p:sp>
        <p:nvSpPr>
          <p:cNvPr id="62" name="Rounded Rectangle 61"/>
          <p:cNvSpPr/>
          <p:nvPr/>
        </p:nvSpPr>
        <p:spPr>
          <a:xfrm>
            <a:off x="882650" y="6837363"/>
            <a:ext cx="373063" cy="428625"/>
          </a:xfrm>
          <a:prstGeom prst="roundRect">
            <a:avLst/>
          </a:prstGeom>
          <a:ln/>
        </p:spPr>
        <p:style>
          <a:lnRef idx="1">
            <a:schemeClr val="accent4"/>
          </a:lnRef>
          <a:fillRef idx="2">
            <a:schemeClr val="accent4"/>
          </a:fillRef>
          <a:effectRef idx="1">
            <a:schemeClr val="accent4"/>
          </a:effectRef>
          <a:fontRef idx="minor">
            <a:schemeClr val="dk1"/>
          </a:fontRef>
        </p:style>
        <p:txBody>
          <a:bodyPr anchor="ctr"/>
          <a:lstStyle/>
          <a:p>
            <a:pPr algn="ctr" defTabSz="957825" eaLnBrk="1" fontAlgn="auto" hangingPunct="1">
              <a:spcBef>
                <a:spcPts val="0"/>
              </a:spcBef>
              <a:spcAft>
                <a:spcPts val="0"/>
              </a:spcAft>
              <a:defRPr/>
            </a:pPr>
            <a:r>
              <a:rPr lang="en-US" sz="2900" dirty="0">
                <a:solidFill>
                  <a:prstClr val="black"/>
                </a:solidFill>
              </a:rPr>
              <a:t>6</a:t>
            </a:r>
          </a:p>
        </p:txBody>
      </p:sp>
      <p:sp>
        <p:nvSpPr>
          <p:cNvPr id="63" name="Rounded Rectangle 62"/>
          <p:cNvSpPr/>
          <p:nvPr/>
        </p:nvSpPr>
        <p:spPr>
          <a:xfrm>
            <a:off x="882650" y="7977188"/>
            <a:ext cx="371475" cy="425450"/>
          </a:xfrm>
          <a:prstGeom prst="roundRect">
            <a:avLst/>
          </a:prstGeom>
          <a:ln/>
        </p:spPr>
        <p:style>
          <a:lnRef idx="1">
            <a:schemeClr val="accent4"/>
          </a:lnRef>
          <a:fillRef idx="2">
            <a:schemeClr val="accent4"/>
          </a:fillRef>
          <a:effectRef idx="1">
            <a:schemeClr val="accent4"/>
          </a:effectRef>
          <a:fontRef idx="minor">
            <a:schemeClr val="dk1"/>
          </a:fontRef>
        </p:style>
        <p:txBody>
          <a:bodyPr anchor="ctr"/>
          <a:lstStyle/>
          <a:p>
            <a:pPr algn="ctr" defTabSz="957825" eaLnBrk="1" fontAlgn="auto" hangingPunct="1">
              <a:spcBef>
                <a:spcPts val="0"/>
              </a:spcBef>
              <a:spcAft>
                <a:spcPts val="0"/>
              </a:spcAft>
              <a:defRPr/>
            </a:pPr>
            <a:r>
              <a:rPr lang="en-US" sz="2900" dirty="0">
                <a:solidFill>
                  <a:prstClr val="black"/>
                </a:solidFill>
              </a:rPr>
              <a:t>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13"/>
          <p:cNvPicPr>
            <a:picLocks noChangeAspect="1" noChangeArrowheads="1"/>
          </p:cNvPicPr>
          <p:nvPr/>
        </p:nvPicPr>
        <p:blipFill>
          <a:blip r:embed="rId2">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105400" y="2315368"/>
            <a:ext cx="1565275" cy="1166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39" name="Text Box 2"/>
          <p:cNvSpPr txBox="1">
            <a:spLocks noChangeArrowheads="1"/>
          </p:cNvSpPr>
          <p:nvPr/>
        </p:nvSpPr>
        <p:spPr bwMode="auto">
          <a:xfrm>
            <a:off x="192088" y="8266113"/>
            <a:ext cx="6381750" cy="539750"/>
          </a:xfrm>
          <a:prstGeom prst="rect">
            <a:avLst/>
          </a:prstGeom>
          <a:solidFill>
            <a:srgbClr val="FFFFFF"/>
          </a:solidFill>
          <a:ln w="9525">
            <a:solidFill>
              <a:schemeClr val="bg1"/>
            </a:solidFill>
            <a:miter lim="800000"/>
            <a:headEnd/>
            <a:tailEnd/>
          </a:ln>
        </p:spPr>
        <p:txBody>
          <a:bodyPr/>
          <a:lstStyle>
            <a:lvl1pPr defTabSz="957263">
              <a:spcBef>
                <a:spcPct val="20000"/>
              </a:spcBef>
              <a:buFont typeface="Arial" panose="020B0604020202020204" pitchFamily="34" charset="0"/>
              <a:buChar char="•"/>
              <a:tabLst>
                <a:tab pos="-228600" algn="l"/>
                <a:tab pos="3200400" algn="l"/>
                <a:tab pos="3429000" algn="l"/>
              </a:tabLst>
              <a:defRPr sz="3400">
                <a:solidFill>
                  <a:schemeClr val="tx1"/>
                </a:solidFill>
                <a:latin typeface="Calibri" panose="020F0502020204030204" pitchFamily="34" charset="0"/>
              </a:defRPr>
            </a:lvl1pPr>
            <a:lvl2pPr marL="742950" indent="-285750" defTabSz="957263">
              <a:spcBef>
                <a:spcPct val="20000"/>
              </a:spcBef>
              <a:buFont typeface="Arial" panose="020B0604020202020204" pitchFamily="34" charset="0"/>
              <a:buChar char="–"/>
              <a:tabLst>
                <a:tab pos="-228600" algn="l"/>
                <a:tab pos="3200400" algn="l"/>
                <a:tab pos="3429000" algn="l"/>
              </a:tabLst>
              <a:defRPr sz="2900">
                <a:solidFill>
                  <a:schemeClr val="tx1"/>
                </a:solidFill>
                <a:latin typeface="Calibri" panose="020F0502020204030204" pitchFamily="34" charset="0"/>
              </a:defRPr>
            </a:lvl2pPr>
            <a:lvl3pPr marL="1143000" indent="-228600" defTabSz="957263">
              <a:spcBef>
                <a:spcPct val="20000"/>
              </a:spcBef>
              <a:buFont typeface="Arial" panose="020B0604020202020204" pitchFamily="34" charset="0"/>
              <a:buChar char="•"/>
              <a:tabLst>
                <a:tab pos="-228600" algn="l"/>
                <a:tab pos="3200400" algn="l"/>
                <a:tab pos="3429000" algn="l"/>
              </a:tabLst>
              <a:defRPr sz="2500">
                <a:solidFill>
                  <a:schemeClr val="tx1"/>
                </a:solidFill>
                <a:latin typeface="Calibri" panose="020F0502020204030204" pitchFamily="34" charset="0"/>
              </a:defRPr>
            </a:lvl3pPr>
            <a:lvl4pPr marL="1600200" indent="-228600" defTabSz="957263">
              <a:spcBef>
                <a:spcPct val="20000"/>
              </a:spcBef>
              <a:buFont typeface="Arial" panose="020B0604020202020204" pitchFamily="34" charset="0"/>
              <a:buChar char="–"/>
              <a:tabLst>
                <a:tab pos="-228600" algn="l"/>
                <a:tab pos="3200400" algn="l"/>
                <a:tab pos="3429000" algn="l"/>
              </a:tabLst>
              <a:defRPr sz="2100">
                <a:solidFill>
                  <a:schemeClr val="tx1"/>
                </a:solidFill>
                <a:latin typeface="Calibri" panose="020F0502020204030204" pitchFamily="34" charset="0"/>
              </a:defRPr>
            </a:lvl4pPr>
            <a:lvl5pPr marL="2057400" indent="-228600" defTabSz="957263">
              <a:spcBef>
                <a:spcPct val="20000"/>
              </a:spcBef>
              <a:buFont typeface="Arial" panose="020B0604020202020204" pitchFamily="34" charset="0"/>
              <a:buChar char="»"/>
              <a:tabLst>
                <a:tab pos="-228600" algn="l"/>
                <a:tab pos="3200400" algn="l"/>
                <a:tab pos="3429000" algn="l"/>
              </a:tabLst>
              <a:defRPr sz="2100">
                <a:solidFill>
                  <a:schemeClr val="tx1"/>
                </a:solidFill>
                <a:latin typeface="Calibri" panose="020F0502020204030204" pitchFamily="34" charset="0"/>
              </a:defRPr>
            </a:lvl5pPr>
            <a:lvl6pPr marL="2514600" indent="-228600" defTabSz="957263" eaLnBrk="0" fontAlgn="base" hangingPunct="0">
              <a:spcBef>
                <a:spcPct val="20000"/>
              </a:spcBef>
              <a:spcAft>
                <a:spcPct val="0"/>
              </a:spcAft>
              <a:buFont typeface="Arial" panose="020B0604020202020204" pitchFamily="34" charset="0"/>
              <a:buChar char="»"/>
              <a:tabLst>
                <a:tab pos="-228600" algn="l"/>
                <a:tab pos="3200400" algn="l"/>
                <a:tab pos="3429000" algn="l"/>
              </a:tabLst>
              <a:defRPr sz="2100">
                <a:solidFill>
                  <a:schemeClr val="tx1"/>
                </a:solidFill>
                <a:latin typeface="Calibri" panose="020F0502020204030204" pitchFamily="34" charset="0"/>
              </a:defRPr>
            </a:lvl6pPr>
            <a:lvl7pPr marL="2971800" indent="-228600" defTabSz="957263" eaLnBrk="0" fontAlgn="base" hangingPunct="0">
              <a:spcBef>
                <a:spcPct val="20000"/>
              </a:spcBef>
              <a:spcAft>
                <a:spcPct val="0"/>
              </a:spcAft>
              <a:buFont typeface="Arial" panose="020B0604020202020204" pitchFamily="34" charset="0"/>
              <a:buChar char="»"/>
              <a:tabLst>
                <a:tab pos="-228600" algn="l"/>
                <a:tab pos="3200400" algn="l"/>
                <a:tab pos="3429000" algn="l"/>
              </a:tabLst>
              <a:defRPr sz="2100">
                <a:solidFill>
                  <a:schemeClr val="tx1"/>
                </a:solidFill>
                <a:latin typeface="Calibri" panose="020F0502020204030204" pitchFamily="34" charset="0"/>
              </a:defRPr>
            </a:lvl7pPr>
            <a:lvl8pPr marL="3429000" indent="-228600" defTabSz="957263" eaLnBrk="0" fontAlgn="base" hangingPunct="0">
              <a:spcBef>
                <a:spcPct val="20000"/>
              </a:spcBef>
              <a:spcAft>
                <a:spcPct val="0"/>
              </a:spcAft>
              <a:buFont typeface="Arial" panose="020B0604020202020204" pitchFamily="34" charset="0"/>
              <a:buChar char="»"/>
              <a:tabLst>
                <a:tab pos="-228600" algn="l"/>
                <a:tab pos="3200400" algn="l"/>
                <a:tab pos="3429000" algn="l"/>
              </a:tabLst>
              <a:defRPr sz="2100">
                <a:solidFill>
                  <a:schemeClr val="tx1"/>
                </a:solidFill>
                <a:latin typeface="Calibri" panose="020F0502020204030204" pitchFamily="34" charset="0"/>
              </a:defRPr>
            </a:lvl8pPr>
            <a:lvl9pPr marL="3886200" indent="-228600" defTabSz="957263" eaLnBrk="0" fontAlgn="base" hangingPunct="0">
              <a:spcBef>
                <a:spcPct val="20000"/>
              </a:spcBef>
              <a:spcAft>
                <a:spcPct val="0"/>
              </a:spcAft>
              <a:buFont typeface="Arial" panose="020B0604020202020204" pitchFamily="34" charset="0"/>
              <a:buChar char="»"/>
              <a:tabLst>
                <a:tab pos="-228600" algn="l"/>
                <a:tab pos="3200400" algn="l"/>
                <a:tab pos="3429000" algn="l"/>
              </a:tabLst>
              <a:defRPr sz="2100">
                <a:solidFill>
                  <a:schemeClr val="tx1"/>
                </a:solidFill>
                <a:latin typeface="Calibri" panose="020F0502020204030204" pitchFamily="34" charset="0"/>
              </a:defRPr>
            </a:lvl9pPr>
          </a:lstStyle>
          <a:p>
            <a:pPr algn="just" eaLnBrk="1" hangingPunct="1">
              <a:spcBef>
                <a:spcPts val="600"/>
              </a:spcBef>
              <a:buSzPts val="1400"/>
              <a:buFontTx/>
              <a:buNone/>
            </a:pPr>
            <a:r>
              <a:rPr lang="en-US" altLang="en-US" sz="1200" b="1">
                <a:solidFill>
                  <a:srgbClr val="000000"/>
                </a:solidFill>
                <a:cs typeface="Times New Roman" panose="02020603050405020304" pitchFamily="18" charset="0"/>
              </a:rPr>
              <a:t>Questions or Concerns: </a:t>
            </a:r>
            <a:r>
              <a:rPr lang="en-US" altLang="en-US" sz="1200">
                <a:solidFill>
                  <a:srgbClr val="000000"/>
                </a:solidFill>
                <a:cs typeface="Times New Roman" panose="02020603050405020304" pitchFamily="18" charset="0"/>
              </a:rPr>
              <a:t>The study staff is here to help and support you.  Please contact us between visits with any questions or concerns. </a:t>
            </a:r>
            <a:endParaRPr lang="en-US" altLang="en-US" sz="1200">
              <a:solidFill>
                <a:srgbClr val="000000"/>
              </a:solidFill>
              <a:latin typeface="Times New Roman" panose="02020603050405020304" pitchFamily="18" charset="0"/>
              <a:cs typeface="Times New Roman" panose="02020603050405020304" pitchFamily="18" charset="0"/>
            </a:endParaRPr>
          </a:p>
        </p:txBody>
      </p:sp>
      <p:sp>
        <p:nvSpPr>
          <p:cNvPr id="14340" name="Text Box 2"/>
          <p:cNvSpPr txBox="1">
            <a:spLocks noChangeArrowheads="1"/>
          </p:cNvSpPr>
          <p:nvPr/>
        </p:nvSpPr>
        <p:spPr bwMode="auto">
          <a:xfrm>
            <a:off x="2414588" y="4221163"/>
            <a:ext cx="3979862" cy="492125"/>
          </a:xfrm>
          <a:prstGeom prst="rect">
            <a:avLst/>
          </a:prstGeom>
          <a:solidFill>
            <a:srgbClr val="FFFFFF"/>
          </a:solidFill>
          <a:ln w="9525">
            <a:solidFill>
              <a:schemeClr val="bg1"/>
            </a:solidFill>
            <a:miter lim="800000"/>
            <a:headEnd/>
            <a:tailEnd/>
          </a:ln>
        </p:spPr>
        <p:txBody>
          <a:bodyPr/>
          <a:lstStyle>
            <a:lvl1pPr defTabSz="957263">
              <a:spcBef>
                <a:spcPct val="20000"/>
              </a:spcBef>
              <a:buFont typeface="Arial" panose="020B0604020202020204" pitchFamily="34" charset="0"/>
              <a:buChar char="•"/>
              <a:defRPr sz="3400">
                <a:solidFill>
                  <a:schemeClr val="tx1"/>
                </a:solidFill>
                <a:latin typeface="Calibri" panose="020F0502020204030204" pitchFamily="34" charset="0"/>
              </a:defRPr>
            </a:lvl1pPr>
            <a:lvl2pPr marL="742950" indent="-285750" defTabSz="957263">
              <a:spcBef>
                <a:spcPct val="20000"/>
              </a:spcBef>
              <a:buFont typeface="Arial" panose="020B0604020202020204" pitchFamily="34" charset="0"/>
              <a:buChar char="–"/>
              <a:defRPr sz="2900">
                <a:solidFill>
                  <a:schemeClr val="tx1"/>
                </a:solidFill>
                <a:latin typeface="Calibri" panose="020F0502020204030204" pitchFamily="34" charset="0"/>
              </a:defRPr>
            </a:lvl2pPr>
            <a:lvl3pPr marL="1143000" indent="-228600" defTabSz="957263">
              <a:spcBef>
                <a:spcPct val="20000"/>
              </a:spcBef>
              <a:buFont typeface="Arial" panose="020B0604020202020204" pitchFamily="34" charset="0"/>
              <a:buChar char="•"/>
              <a:defRPr sz="2500">
                <a:solidFill>
                  <a:schemeClr val="tx1"/>
                </a:solidFill>
                <a:latin typeface="Calibri" panose="020F0502020204030204" pitchFamily="34" charset="0"/>
              </a:defRPr>
            </a:lvl3pPr>
            <a:lvl4pPr marL="16002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4pPr>
            <a:lvl5pPr marL="20574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5pPr>
            <a:lvl6pPr marL="25146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29718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290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8862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lgn="just" eaLnBrk="1" hangingPunct="1">
              <a:spcBef>
                <a:spcPct val="0"/>
              </a:spcBef>
              <a:spcAft>
                <a:spcPts val="600"/>
              </a:spcAft>
              <a:buFontTx/>
              <a:buNone/>
            </a:pPr>
            <a:r>
              <a:rPr lang="en-US" altLang="en-US" sz="1400" b="1">
                <a:solidFill>
                  <a:srgbClr val="000000"/>
                </a:solidFill>
                <a:cs typeface="Times New Roman" panose="02020603050405020304" pitchFamily="18" charset="0"/>
              </a:rPr>
              <a:t>Remove and Return:</a:t>
            </a:r>
            <a:r>
              <a:rPr lang="en-US" altLang="en-US" sz="1200" b="1">
                <a:solidFill>
                  <a:srgbClr val="000000"/>
                </a:solidFill>
                <a:cs typeface="Times New Roman" panose="02020603050405020304" pitchFamily="18" charset="0"/>
              </a:rPr>
              <a:t>  </a:t>
            </a:r>
            <a:r>
              <a:rPr lang="en-US" altLang="en-US" sz="1200"/>
              <a:t>During your Day 28 visit, you will be asked to remove and return the ring.  Try not to remove your ring prior to your day 28 visit.  If you can not make it to the clinic for your visit, please contact study staff.</a:t>
            </a:r>
            <a:endParaRPr lang="en-US" altLang="en-US" sz="1200">
              <a:solidFill>
                <a:srgbClr val="000000"/>
              </a:solidFill>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200">
                <a:solidFill>
                  <a:srgbClr val="000000"/>
                </a:solidFill>
                <a:latin typeface="Times New Roman" panose="02020603050405020304" pitchFamily="18" charset="0"/>
                <a:cs typeface="Times New Roman" panose="02020603050405020304" pitchFamily="18" charset="0"/>
              </a:rPr>
              <a:t> </a:t>
            </a:r>
          </a:p>
        </p:txBody>
      </p:sp>
      <p:sp>
        <p:nvSpPr>
          <p:cNvPr id="14341" name="Text Box 2"/>
          <p:cNvSpPr txBox="1">
            <a:spLocks noChangeArrowheads="1"/>
          </p:cNvSpPr>
          <p:nvPr/>
        </p:nvSpPr>
        <p:spPr bwMode="auto">
          <a:xfrm>
            <a:off x="227013" y="746125"/>
            <a:ext cx="4268787" cy="438150"/>
          </a:xfrm>
          <a:prstGeom prst="rect">
            <a:avLst/>
          </a:prstGeom>
          <a:solidFill>
            <a:srgbClr val="FFFFFF"/>
          </a:solidFill>
          <a:ln w="9525">
            <a:solidFill>
              <a:schemeClr val="bg1"/>
            </a:solidFill>
            <a:miter lim="800000"/>
            <a:headEnd/>
            <a:tailEnd/>
          </a:ln>
        </p:spPr>
        <p:txBody>
          <a:bodyPr/>
          <a:lstStyle>
            <a:lvl1pPr defTabSz="957263">
              <a:spcBef>
                <a:spcPct val="20000"/>
              </a:spcBef>
              <a:buFont typeface="Arial" panose="020B0604020202020204" pitchFamily="34" charset="0"/>
              <a:buChar char="•"/>
              <a:defRPr sz="3400">
                <a:solidFill>
                  <a:schemeClr val="tx1"/>
                </a:solidFill>
                <a:latin typeface="Calibri" panose="020F0502020204030204" pitchFamily="34" charset="0"/>
              </a:defRPr>
            </a:lvl1pPr>
            <a:lvl2pPr marL="742950" indent="-285750" defTabSz="957263">
              <a:spcBef>
                <a:spcPct val="20000"/>
              </a:spcBef>
              <a:buFont typeface="Arial" panose="020B0604020202020204" pitchFamily="34" charset="0"/>
              <a:buChar char="–"/>
              <a:defRPr sz="2900">
                <a:solidFill>
                  <a:schemeClr val="tx1"/>
                </a:solidFill>
                <a:latin typeface="Calibri" panose="020F0502020204030204" pitchFamily="34" charset="0"/>
              </a:defRPr>
            </a:lvl2pPr>
            <a:lvl3pPr marL="1143000" indent="-228600" defTabSz="957263">
              <a:spcBef>
                <a:spcPct val="20000"/>
              </a:spcBef>
              <a:buFont typeface="Arial" panose="020B0604020202020204" pitchFamily="34" charset="0"/>
              <a:buChar char="•"/>
              <a:defRPr sz="2500">
                <a:solidFill>
                  <a:schemeClr val="tx1"/>
                </a:solidFill>
                <a:latin typeface="Calibri" panose="020F0502020204030204" pitchFamily="34" charset="0"/>
              </a:defRPr>
            </a:lvl3pPr>
            <a:lvl4pPr marL="16002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4pPr>
            <a:lvl5pPr marL="20574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5pPr>
            <a:lvl6pPr marL="25146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29718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290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8862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lgn="just" eaLnBrk="1" hangingPunct="1">
              <a:spcBef>
                <a:spcPct val="0"/>
              </a:spcBef>
              <a:spcAft>
                <a:spcPts val="600"/>
              </a:spcAft>
              <a:buFontTx/>
              <a:buNone/>
            </a:pPr>
            <a:r>
              <a:rPr lang="en-US" altLang="en-US" sz="1400" b="1">
                <a:solidFill>
                  <a:srgbClr val="000000"/>
                </a:solidFill>
                <a:cs typeface="Times New Roman" panose="02020603050405020304" pitchFamily="18" charset="0"/>
              </a:rPr>
              <a:t>Leave the ring inserted, all day, every day:</a:t>
            </a:r>
            <a:r>
              <a:rPr lang="en-US" altLang="en-US" sz="1200" b="1">
                <a:solidFill>
                  <a:srgbClr val="000000"/>
                </a:solidFill>
                <a:cs typeface="Times New Roman" panose="02020603050405020304" pitchFamily="18" charset="0"/>
              </a:rPr>
              <a:t>  </a:t>
            </a:r>
            <a:r>
              <a:rPr lang="en-US" altLang="en-US" sz="1200">
                <a:solidFill>
                  <a:srgbClr val="000000"/>
                </a:solidFill>
              </a:rPr>
              <a:t>The ring should be kept inserted at all times including bathing and menses.</a:t>
            </a:r>
            <a:r>
              <a:rPr lang="en-US" altLang="en-US" sz="1200">
                <a:solidFill>
                  <a:srgbClr val="000000"/>
                </a:solidFill>
                <a:latin typeface="Times New Roman" panose="02020603050405020304" pitchFamily="18" charset="0"/>
              </a:rPr>
              <a:t> </a:t>
            </a:r>
            <a:endParaRPr lang="en-US" altLang="en-US" sz="1200">
              <a:solidFill>
                <a:srgbClr val="000000"/>
              </a:solidFill>
              <a:latin typeface="Times New Roman" panose="02020603050405020304" pitchFamily="18" charset="0"/>
              <a:cs typeface="Times New Roman" panose="02020603050405020304" pitchFamily="18" charset="0"/>
            </a:endParaRPr>
          </a:p>
        </p:txBody>
      </p:sp>
      <p:pic>
        <p:nvPicPr>
          <p:cNvPr id="14346" name="Picture 46"/>
          <p:cNvPicPr>
            <a:picLocks noChangeAspect="1" noChangeArrowheads="1"/>
          </p:cNvPicPr>
          <p:nvPr/>
        </p:nvPicPr>
        <p:blipFill>
          <a:blip r:embed="rId3">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56406" y="4032506"/>
            <a:ext cx="1905000" cy="127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3" name="Text Box 2"/>
          <p:cNvSpPr txBox="1">
            <a:spLocks noChangeArrowheads="1"/>
          </p:cNvSpPr>
          <p:nvPr/>
        </p:nvSpPr>
        <p:spPr bwMode="auto">
          <a:xfrm>
            <a:off x="157163" y="5535613"/>
            <a:ext cx="4465637" cy="566737"/>
          </a:xfrm>
          <a:prstGeom prst="rect">
            <a:avLst/>
          </a:prstGeom>
          <a:solidFill>
            <a:srgbClr val="FFFFFF"/>
          </a:solidFill>
          <a:ln w="9525">
            <a:solidFill>
              <a:schemeClr val="bg1"/>
            </a:solidFill>
            <a:miter lim="800000"/>
            <a:headEnd/>
            <a:tailEnd/>
          </a:ln>
        </p:spPr>
        <p:txBody>
          <a:bodyPr/>
          <a:lstStyle>
            <a:lvl1pPr defTabSz="957263">
              <a:spcBef>
                <a:spcPct val="20000"/>
              </a:spcBef>
              <a:buFont typeface="Arial" panose="020B0604020202020204" pitchFamily="34" charset="0"/>
              <a:buChar char="•"/>
              <a:defRPr sz="3400">
                <a:solidFill>
                  <a:schemeClr val="tx1"/>
                </a:solidFill>
                <a:latin typeface="Calibri" panose="020F0502020204030204" pitchFamily="34" charset="0"/>
              </a:defRPr>
            </a:lvl1pPr>
            <a:lvl2pPr marL="742950" indent="-285750" defTabSz="957263">
              <a:spcBef>
                <a:spcPct val="20000"/>
              </a:spcBef>
              <a:buFont typeface="Arial" panose="020B0604020202020204" pitchFamily="34" charset="0"/>
              <a:buChar char="–"/>
              <a:defRPr sz="2900">
                <a:solidFill>
                  <a:schemeClr val="tx1"/>
                </a:solidFill>
                <a:latin typeface="Calibri" panose="020F0502020204030204" pitchFamily="34" charset="0"/>
              </a:defRPr>
            </a:lvl2pPr>
            <a:lvl3pPr marL="1143000" indent="-228600" defTabSz="957263">
              <a:spcBef>
                <a:spcPct val="20000"/>
              </a:spcBef>
              <a:buFont typeface="Arial" panose="020B0604020202020204" pitchFamily="34" charset="0"/>
              <a:buChar char="•"/>
              <a:defRPr sz="2500">
                <a:solidFill>
                  <a:schemeClr val="tx1"/>
                </a:solidFill>
                <a:latin typeface="Calibri" panose="020F0502020204030204" pitchFamily="34" charset="0"/>
              </a:defRPr>
            </a:lvl3pPr>
            <a:lvl4pPr marL="16002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4pPr>
            <a:lvl5pPr marL="20574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5pPr>
            <a:lvl6pPr marL="25146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29718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290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8862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eaLnBrk="1" hangingPunct="1">
              <a:spcBef>
                <a:spcPct val="0"/>
              </a:spcBef>
              <a:buFontTx/>
              <a:buNone/>
            </a:pPr>
            <a:r>
              <a:rPr lang="en-US" altLang="en-US" sz="1400" b="1">
                <a:solidFill>
                  <a:srgbClr val="000000"/>
                </a:solidFill>
                <a:ea typeface="Times New Roman" panose="02020603050405020304" pitchFamily="18" charset="0"/>
                <a:cs typeface="Calibri" panose="020F0502020204030204" pitchFamily="34" charset="0"/>
              </a:rPr>
              <a:t>Avoid:</a:t>
            </a:r>
            <a:r>
              <a:rPr lang="en-US" altLang="en-US" sz="1200" b="1">
                <a:solidFill>
                  <a:srgbClr val="000000"/>
                </a:solidFill>
                <a:ea typeface="Times New Roman" panose="02020603050405020304" pitchFamily="18" charset="0"/>
                <a:cs typeface="Calibri" panose="020F0502020204030204" pitchFamily="34" charset="0"/>
              </a:rPr>
              <a:t> </a:t>
            </a:r>
            <a:r>
              <a:rPr lang="en-US" altLang="en-US" sz="1200">
                <a:solidFill>
                  <a:srgbClr val="000000"/>
                </a:solidFill>
                <a:ea typeface="Times New Roman" panose="02020603050405020304" pitchFamily="18" charset="0"/>
                <a:cs typeface="Calibri" panose="020F0502020204030204" pitchFamily="34" charset="0"/>
              </a:rPr>
              <a:t>Other than the ring, use of other vaginal products, devices, and certain medications should be avoided. You are also asked to abstain from receptive sexual activity (including penile-vaginal sex, anal sex, oral sex and finger stimulation).  Note that tampons should not be used during the first week of participation, and for 24 hours prior to each visit.</a:t>
            </a:r>
          </a:p>
        </p:txBody>
      </p:sp>
      <p:sp>
        <p:nvSpPr>
          <p:cNvPr id="14344" name="TextBox 16"/>
          <p:cNvSpPr txBox="1">
            <a:spLocks noChangeArrowheads="1"/>
          </p:cNvSpPr>
          <p:nvPr/>
        </p:nvSpPr>
        <p:spPr bwMode="auto">
          <a:xfrm>
            <a:off x="1747838" y="1449388"/>
            <a:ext cx="3249612" cy="2370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57263">
              <a:spcBef>
                <a:spcPct val="20000"/>
              </a:spcBef>
              <a:buFont typeface="Arial" panose="020B0604020202020204" pitchFamily="34" charset="0"/>
              <a:buChar char="•"/>
              <a:defRPr sz="3400">
                <a:solidFill>
                  <a:schemeClr val="tx1"/>
                </a:solidFill>
                <a:latin typeface="Calibri" panose="020F0502020204030204" pitchFamily="34" charset="0"/>
              </a:defRPr>
            </a:lvl1pPr>
            <a:lvl2pPr marL="742950" indent="-285750" defTabSz="957263">
              <a:spcBef>
                <a:spcPct val="20000"/>
              </a:spcBef>
              <a:buFont typeface="Arial" panose="020B0604020202020204" pitchFamily="34" charset="0"/>
              <a:buChar char="–"/>
              <a:defRPr sz="2900">
                <a:solidFill>
                  <a:schemeClr val="tx1"/>
                </a:solidFill>
                <a:latin typeface="Calibri" panose="020F0502020204030204" pitchFamily="34" charset="0"/>
              </a:defRPr>
            </a:lvl2pPr>
            <a:lvl3pPr marL="1143000" indent="-228600" defTabSz="957263">
              <a:spcBef>
                <a:spcPct val="20000"/>
              </a:spcBef>
              <a:buFont typeface="Arial" panose="020B0604020202020204" pitchFamily="34" charset="0"/>
              <a:buChar char="•"/>
              <a:defRPr sz="2500">
                <a:solidFill>
                  <a:schemeClr val="tx1"/>
                </a:solidFill>
                <a:latin typeface="Calibri" panose="020F0502020204030204" pitchFamily="34" charset="0"/>
              </a:defRPr>
            </a:lvl3pPr>
            <a:lvl4pPr marL="16002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4pPr>
            <a:lvl5pPr marL="20574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5pPr>
            <a:lvl6pPr marL="25146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29718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290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8862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lgn="just" eaLnBrk="1" hangingPunct="1">
              <a:spcBef>
                <a:spcPct val="0"/>
              </a:spcBef>
              <a:spcAft>
                <a:spcPts val="600"/>
              </a:spcAft>
              <a:buFontTx/>
              <a:buNone/>
            </a:pPr>
            <a:r>
              <a:rPr lang="en-US" altLang="en-US" sz="1400" b="1">
                <a:solidFill>
                  <a:srgbClr val="000000"/>
                </a:solidFill>
              </a:rPr>
              <a:t>If the ring falls out or is taken out:</a:t>
            </a:r>
            <a:endParaRPr lang="en-US" altLang="en-US" sz="800" b="1">
              <a:solidFill>
                <a:srgbClr val="000000"/>
              </a:solidFill>
            </a:endParaRPr>
          </a:p>
          <a:p>
            <a:pPr algn="just" eaLnBrk="1" hangingPunct="1">
              <a:spcBef>
                <a:spcPct val="0"/>
              </a:spcBef>
              <a:spcAft>
                <a:spcPts val="600"/>
              </a:spcAft>
              <a:buFontTx/>
              <a:buNone/>
            </a:pPr>
            <a:r>
              <a:rPr lang="en-US" altLang="en-US" sz="1400" b="1">
                <a:solidFill>
                  <a:srgbClr val="000000"/>
                </a:solidFill>
              </a:rPr>
              <a:t>Somewhere clean: </a:t>
            </a:r>
            <a:r>
              <a:rPr lang="en-US" altLang="en-US" sz="1200">
                <a:solidFill>
                  <a:srgbClr val="000000"/>
                </a:solidFill>
              </a:rPr>
              <a:t>Rinse the ring in clean water (no soap) and try to reinsert it as soon as possible. If the ring is not immediately reinserted, rinse the ring and pat dry with a paper towel. Then, place the ring in the bag provided to you until you are able to reinsert it.</a:t>
            </a:r>
            <a:endParaRPr lang="en-US" altLang="en-US" sz="1200" b="1">
              <a:solidFill>
                <a:srgbClr val="000000"/>
              </a:solidFill>
            </a:endParaRPr>
          </a:p>
          <a:p>
            <a:pPr algn="just" eaLnBrk="1" hangingPunct="1">
              <a:spcBef>
                <a:spcPct val="0"/>
              </a:spcBef>
              <a:spcAft>
                <a:spcPts val="600"/>
              </a:spcAft>
              <a:buFontTx/>
              <a:buNone/>
            </a:pPr>
            <a:r>
              <a:rPr lang="en-US" altLang="en-US" sz="1400" b="1"/>
              <a:t>Somewhere dirty </a:t>
            </a:r>
            <a:r>
              <a:rPr lang="en-US" altLang="en-US" sz="1200"/>
              <a:t>(such as the toilet)</a:t>
            </a:r>
            <a:r>
              <a:rPr lang="en-US" altLang="en-US" sz="1200" b="1"/>
              <a:t>:</a:t>
            </a:r>
            <a:r>
              <a:rPr lang="en-US" altLang="en-US" sz="1200"/>
              <a:t> Do NOT reinsert the ring.  Instead, place it in the return bag provided to you and contact the clinic to get a new ring.</a:t>
            </a:r>
          </a:p>
        </p:txBody>
      </p:sp>
      <p:sp>
        <p:nvSpPr>
          <p:cNvPr id="51" name="TextBox 1"/>
          <p:cNvSpPr txBox="1"/>
          <p:nvPr/>
        </p:nvSpPr>
        <p:spPr>
          <a:xfrm>
            <a:off x="-9525" y="0"/>
            <a:ext cx="6858000" cy="346075"/>
          </a:xfrm>
          <a:prstGeom prst="rect">
            <a:avLst/>
          </a:prstGeom>
          <a:ln/>
        </p:spPr>
        <p:style>
          <a:lnRef idx="1">
            <a:schemeClr val="accent4"/>
          </a:lnRef>
          <a:fillRef idx="2">
            <a:schemeClr val="accent4"/>
          </a:fillRef>
          <a:effectRef idx="1">
            <a:schemeClr val="accent4"/>
          </a:effectRef>
          <a:fontRef idx="minor">
            <a:schemeClr val="dk1"/>
          </a:fontRef>
        </p:style>
        <p:txBody>
          <a:bodyPr lIns="83814" tIns="41907" rIns="83814" bIns="41907"/>
          <a:lstStyle/>
          <a:p>
            <a:pPr algn="ctr" defTabSz="957825" eaLnBrk="1" fontAlgn="auto" hangingPunct="1">
              <a:spcBef>
                <a:spcPts val="0"/>
              </a:spcBef>
              <a:spcAft>
                <a:spcPts val="0"/>
              </a:spcAft>
              <a:defRPr/>
            </a:pPr>
            <a:r>
              <a:rPr lang="en-US" sz="1900" b="1" dirty="0">
                <a:solidFill>
                  <a:prstClr val="black"/>
                </a:solidFill>
                <a:ea typeface="Times New Roman"/>
              </a:rPr>
              <a:t>IMPORTANT INFORMATION</a:t>
            </a:r>
            <a:endParaRPr lang="en-US" sz="1900" dirty="0">
              <a:solidFill>
                <a:prstClr val="black"/>
              </a:solidFill>
              <a:ea typeface="Times New Roman"/>
            </a:endParaRPr>
          </a:p>
        </p:txBody>
      </p:sp>
      <p:pic>
        <p:nvPicPr>
          <p:cNvPr id="14350" name="Picture 3"/>
          <p:cNvPicPr>
            <a:picLocks noChangeAspect="1" noChangeArrowheads="1"/>
          </p:cNvPicPr>
          <p:nvPr/>
        </p:nvPicPr>
        <p:blipFill>
          <a:blip r:embed="rId4">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57471" y="1731596"/>
            <a:ext cx="1536700"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351" name="Picture 9"/>
          <p:cNvPicPr>
            <a:picLocks noChangeAspect="1" noChangeArrowheads="1"/>
          </p:cNvPicPr>
          <p:nvPr/>
        </p:nvPicPr>
        <p:blipFill>
          <a:blip r:embed="rId5" cstate="print">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594351" y="2908300"/>
            <a:ext cx="800100" cy="1206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348" name="TextBox 3"/>
          <p:cNvSpPr txBox="1">
            <a:spLocks noChangeArrowheads="1"/>
          </p:cNvSpPr>
          <p:nvPr/>
        </p:nvSpPr>
        <p:spPr bwMode="auto">
          <a:xfrm rot="10800000" flipV="1">
            <a:off x="69850" y="8785225"/>
            <a:ext cx="6788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57263">
              <a:spcBef>
                <a:spcPct val="20000"/>
              </a:spcBef>
              <a:buFont typeface="Arial" panose="020B0604020202020204" pitchFamily="34" charset="0"/>
              <a:buChar char="•"/>
              <a:defRPr sz="3400">
                <a:solidFill>
                  <a:schemeClr val="tx1"/>
                </a:solidFill>
                <a:latin typeface="Calibri" panose="020F0502020204030204" pitchFamily="34" charset="0"/>
              </a:defRPr>
            </a:lvl1pPr>
            <a:lvl2pPr marL="742950" indent="-285750" defTabSz="957263">
              <a:spcBef>
                <a:spcPct val="20000"/>
              </a:spcBef>
              <a:buFont typeface="Arial" panose="020B0604020202020204" pitchFamily="34" charset="0"/>
              <a:buChar char="–"/>
              <a:defRPr sz="2900">
                <a:solidFill>
                  <a:schemeClr val="tx1"/>
                </a:solidFill>
                <a:latin typeface="Calibri" panose="020F0502020204030204" pitchFamily="34" charset="0"/>
              </a:defRPr>
            </a:lvl2pPr>
            <a:lvl3pPr marL="1143000" indent="-228600" defTabSz="957263">
              <a:spcBef>
                <a:spcPct val="20000"/>
              </a:spcBef>
              <a:buFont typeface="Arial" panose="020B0604020202020204" pitchFamily="34" charset="0"/>
              <a:buChar char="•"/>
              <a:defRPr sz="2500">
                <a:solidFill>
                  <a:schemeClr val="tx1"/>
                </a:solidFill>
                <a:latin typeface="Calibri" panose="020F0502020204030204" pitchFamily="34" charset="0"/>
              </a:defRPr>
            </a:lvl3pPr>
            <a:lvl4pPr marL="16002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4pPr>
            <a:lvl5pPr marL="20574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5pPr>
            <a:lvl6pPr marL="25146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29718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290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8862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eaLnBrk="1" hangingPunct="1">
              <a:spcBef>
                <a:spcPct val="0"/>
              </a:spcBef>
              <a:buFontTx/>
              <a:buNone/>
            </a:pPr>
            <a:r>
              <a:rPr lang="en-US" altLang="en-US" sz="900" b="1" dirty="0" smtClean="0">
                <a:solidFill>
                  <a:srgbClr val="000000"/>
                </a:solidFill>
              </a:rPr>
              <a:t>MTN-028</a:t>
            </a:r>
            <a:endParaRPr lang="en-US" altLang="en-US" sz="900" b="1" dirty="0">
              <a:solidFill>
                <a:srgbClr val="000000"/>
              </a:solidFill>
            </a:endParaRPr>
          </a:p>
          <a:p>
            <a:pPr eaLnBrk="1" hangingPunct="1">
              <a:spcBef>
                <a:spcPct val="0"/>
              </a:spcBef>
              <a:buFontTx/>
              <a:buNone/>
            </a:pPr>
            <a:r>
              <a:rPr lang="en-US" altLang="en-US" sz="900" b="1" dirty="0"/>
              <a:t>Version 1.0						</a:t>
            </a:r>
            <a:r>
              <a:rPr lang="en-US" altLang="en-US" sz="900" b="1" dirty="0" smtClean="0"/>
              <a:t>24 March </a:t>
            </a:r>
            <a:r>
              <a:rPr lang="en-US" altLang="en-US" sz="900" b="1" dirty="0"/>
              <a:t>2015</a:t>
            </a:r>
          </a:p>
        </p:txBody>
      </p:sp>
      <p:grpSp>
        <p:nvGrpSpPr>
          <p:cNvPr id="14349" name="Group 6"/>
          <p:cNvGrpSpPr>
            <a:grpSpLocks/>
          </p:cNvGrpSpPr>
          <p:nvPr/>
        </p:nvGrpSpPr>
        <p:grpSpPr bwMode="auto">
          <a:xfrm>
            <a:off x="4618038" y="5229225"/>
            <a:ext cx="2063750" cy="1790700"/>
            <a:chOff x="69850" y="5370719"/>
            <a:chExt cx="2063750" cy="1792081"/>
          </a:xfrm>
        </p:grpSpPr>
        <p:pic>
          <p:nvPicPr>
            <p:cNvPr id="22" name="Picture 21"/>
            <p:cNvPicPr/>
            <p:nvPr/>
          </p:nvPicPr>
          <p:blipFill>
            <a:blip r:embed="rId6">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49713" y="5584295"/>
              <a:ext cx="967728" cy="894764"/>
            </a:xfrm>
            <a:prstGeom prst="rect">
              <a:avLst/>
            </a:prstGeom>
            <a:noFill/>
            <a:effectLst>
              <a:outerShdw blurRad="50800" dist="50800" dir="5400000" algn="ctr" rotWithShape="0">
                <a:srgbClr val="000000">
                  <a:alpha val="28000"/>
                </a:srgbClr>
              </a:outerShdw>
            </a:effectLst>
          </p:spPr>
        </p:pic>
        <p:pic>
          <p:nvPicPr>
            <p:cNvPr id="2" name="Picture 22" descr="http://trialx.com/g/Vaginal_Douche-4-small.jpg"/>
            <p:cNvPicPr>
              <a:picLocks noChangeAspect="1" noChangeArrowheads="1"/>
            </p:cNvPicPr>
            <p:nvPr/>
          </p:nvPicPr>
          <p:blipFill>
            <a:blip r:embed="rId7">
              <a:duotone>
                <a:schemeClr val="accent4">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003319" y="5847790"/>
              <a:ext cx="100965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quot;No&quot; Symbol 2"/>
            <p:cNvSpPr/>
            <p:nvPr/>
          </p:nvSpPr>
          <p:spPr>
            <a:xfrm>
              <a:off x="69850" y="5370719"/>
              <a:ext cx="2063750" cy="1792081"/>
            </a:xfrm>
            <a:prstGeom prst="noSmoking">
              <a:avLst>
                <a:gd name="adj" fmla="val 7162"/>
              </a:avLst>
            </a:prstGeom>
            <a:gradFill>
              <a:gsLst>
                <a:gs pos="0">
                  <a:schemeClr val="dk1">
                    <a:tint val="50000"/>
                    <a:satMod val="300000"/>
                    <a:alpha val="0"/>
                    <a:lumMod val="33000"/>
                  </a:schemeClr>
                </a:gs>
                <a:gs pos="35000">
                  <a:schemeClr val="dk1">
                    <a:tint val="37000"/>
                    <a:satMod val="300000"/>
                  </a:schemeClr>
                </a:gs>
                <a:gs pos="100000">
                  <a:schemeClr val="dk1">
                    <a:tint val="15000"/>
                    <a:satMod val="350000"/>
                  </a:schemeClr>
                </a:gs>
              </a:gsLst>
            </a:gradFill>
            <a:ln>
              <a:solidFill>
                <a:schemeClr val="dk1">
                  <a:shade val="95000"/>
                  <a:satMod val="105000"/>
                  <a:alpha val="20000"/>
                </a:schemeClr>
              </a:solidFill>
            </a:ln>
            <a:effectLst>
              <a:outerShdw blurRad="40000" dist="20000" dir="5400000" rotWithShape="0">
                <a:srgbClr val="000000">
                  <a:alpha val="20000"/>
                </a:srgbClr>
              </a:outerShdw>
            </a:effectLst>
          </p:spPr>
          <p:style>
            <a:lnRef idx="1">
              <a:schemeClr val="dk1"/>
            </a:lnRef>
            <a:fillRef idx="2">
              <a:schemeClr val="dk1"/>
            </a:fillRef>
            <a:effectRef idx="1">
              <a:schemeClr val="dk1"/>
            </a:effectRef>
            <a:fontRef idx="minor">
              <a:schemeClr val="dk1"/>
            </a:fontRef>
          </p:style>
          <p:txBody>
            <a:bodyPr anchor="ctr"/>
            <a:lstStyle/>
            <a:p>
              <a:pPr algn="ctr" defTabSz="957825" eaLnBrk="1" fontAlgn="auto" hangingPunct="1">
                <a:spcBef>
                  <a:spcPts val="0"/>
                </a:spcBef>
                <a:spcAft>
                  <a:spcPts val="0"/>
                </a:spcAft>
                <a:defRPr/>
              </a:pPr>
              <a:endParaRPr lang="en-US" sz="1900">
                <a:solidFill>
                  <a:prstClr val="black"/>
                </a:solidFill>
              </a:endParaRPr>
            </a:p>
          </p:txBody>
        </p:sp>
      </p:grpSp>
      <p:pic>
        <p:nvPicPr>
          <p:cNvPr id="14355" name="Picture 8"/>
          <p:cNvPicPr>
            <a:picLocks noChangeAspect="1" noChangeArrowheads="1"/>
          </p:cNvPicPr>
          <p:nvPr/>
        </p:nvPicPr>
        <p:blipFill>
          <a:blip r:embed="rId8" cstate="print">
            <a:duotone>
              <a:schemeClr val="accent4">
                <a:shade val="45000"/>
                <a:satMod val="135000"/>
              </a:schemeClr>
              <a:prstClr val="white"/>
            </a:duotone>
            <a:extLst>
              <a:ext uri="{28A0092B-C50C-407E-A947-70E740481C1C}">
                <a14:useLocalDpi xmlns:a14="http://schemas.microsoft.com/office/drawing/2010/main" val="0"/>
              </a:ext>
            </a:extLst>
          </a:blip>
          <a:srcRect t="6322" r="6844" b="3951"/>
          <a:stretch>
            <a:fillRect/>
          </a:stretch>
        </p:blipFill>
        <p:spPr bwMode="auto">
          <a:xfrm>
            <a:off x="4998062" y="579437"/>
            <a:ext cx="1663700" cy="102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2"/>
          <p:cNvSpPr txBox="1">
            <a:spLocks noChangeArrowheads="1"/>
          </p:cNvSpPr>
          <p:nvPr/>
        </p:nvSpPr>
        <p:spPr bwMode="auto">
          <a:xfrm>
            <a:off x="2390775" y="7204075"/>
            <a:ext cx="3979863" cy="492125"/>
          </a:xfrm>
          <a:prstGeom prst="rect">
            <a:avLst/>
          </a:prstGeom>
          <a:solidFill>
            <a:srgbClr val="FFFFFF"/>
          </a:solidFill>
          <a:ln w="9525">
            <a:solidFill>
              <a:schemeClr val="bg1"/>
            </a:solidFill>
            <a:miter lim="800000"/>
            <a:headEnd/>
            <a:tailEnd/>
          </a:ln>
        </p:spPr>
        <p:txBody>
          <a:bodyPr/>
          <a:lstStyle>
            <a:lvl1pPr defTabSz="957263">
              <a:spcBef>
                <a:spcPct val="20000"/>
              </a:spcBef>
              <a:buFont typeface="Arial" panose="020B0604020202020204" pitchFamily="34" charset="0"/>
              <a:buChar char="•"/>
              <a:defRPr sz="3400">
                <a:solidFill>
                  <a:schemeClr val="tx1"/>
                </a:solidFill>
                <a:latin typeface="Calibri" panose="020F0502020204030204" pitchFamily="34" charset="0"/>
              </a:defRPr>
            </a:lvl1pPr>
            <a:lvl2pPr marL="742950" indent="-285750" defTabSz="957263">
              <a:spcBef>
                <a:spcPct val="20000"/>
              </a:spcBef>
              <a:buFont typeface="Arial" panose="020B0604020202020204" pitchFamily="34" charset="0"/>
              <a:buChar char="–"/>
              <a:defRPr sz="2900">
                <a:solidFill>
                  <a:schemeClr val="tx1"/>
                </a:solidFill>
                <a:latin typeface="Calibri" panose="020F0502020204030204" pitchFamily="34" charset="0"/>
              </a:defRPr>
            </a:lvl2pPr>
            <a:lvl3pPr marL="1143000" indent="-228600" defTabSz="957263">
              <a:spcBef>
                <a:spcPct val="20000"/>
              </a:spcBef>
              <a:buFont typeface="Arial" panose="020B0604020202020204" pitchFamily="34" charset="0"/>
              <a:buChar char="•"/>
              <a:defRPr sz="2500">
                <a:solidFill>
                  <a:schemeClr val="tx1"/>
                </a:solidFill>
                <a:latin typeface="Calibri" panose="020F0502020204030204" pitchFamily="34" charset="0"/>
              </a:defRPr>
            </a:lvl3pPr>
            <a:lvl4pPr marL="16002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4pPr>
            <a:lvl5pPr marL="2057400" indent="-228600" defTabSz="957263">
              <a:spcBef>
                <a:spcPct val="20000"/>
              </a:spcBef>
              <a:buFont typeface="Arial" panose="020B0604020202020204" pitchFamily="34" charset="0"/>
              <a:buChar char="»"/>
              <a:defRPr sz="2100">
                <a:solidFill>
                  <a:schemeClr val="tx1"/>
                </a:solidFill>
                <a:latin typeface="Calibri" panose="020F0502020204030204" pitchFamily="34" charset="0"/>
              </a:defRPr>
            </a:lvl5pPr>
            <a:lvl6pPr marL="25146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6pPr>
            <a:lvl7pPr marL="29718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7pPr>
            <a:lvl8pPr marL="34290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8pPr>
            <a:lvl9pPr marL="3886200" indent="-228600" defTabSz="957263" eaLnBrk="0" fontAlgn="base" hangingPunct="0">
              <a:spcBef>
                <a:spcPct val="20000"/>
              </a:spcBef>
              <a:spcAft>
                <a:spcPct val="0"/>
              </a:spcAft>
              <a:buFont typeface="Arial" panose="020B0604020202020204" pitchFamily="34" charset="0"/>
              <a:buChar char="»"/>
              <a:defRPr sz="2100">
                <a:solidFill>
                  <a:schemeClr val="tx1"/>
                </a:solidFill>
                <a:latin typeface="Calibri" panose="020F0502020204030204" pitchFamily="34" charset="0"/>
              </a:defRPr>
            </a:lvl9pPr>
          </a:lstStyle>
          <a:p>
            <a:pPr algn="just" eaLnBrk="1" hangingPunct="1">
              <a:spcBef>
                <a:spcPct val="0"/>
              </a:spcBef>
              <a:spcAft>
                <a:spcPts val="600"/>
              </a:spcAft>
              <a:buFontTx/>
              <a:buNone/>
            </a:pPr>
            <a:r>
              <a:rPr lang="en-US" altLang="en-US" sz="1200" b="1">
                <a:solidFill>
                  <a:srgbClr val="000000"/>
                </a:solidFill>
                <a:cs typeface="Times New Roman" panose="02020603050405020304" pitchFamily="18" charset="0"/>
              </a:rPr>
              <a:t>Do not Share: </a:t>
            </a:r>
            <a:r>
              <a:rPr lang="en-US" altLang="en-US" sz="1200">
                <a:solidFill>
                  <a:srgbClr val="000000"/>
                </a:solidFill>
                <a:cs typeface="Times New Roman" panose="02020603050405020304" pitchFamily="18" charset="0"/>
              </a:rPr>
              <a:t>Insert only the ring assigned to you and do not share your ring with other women.  If you do not use the ring assigned to you, it will be difficult for researchers to learn if the ring is safe.  </a:t>
            </a:r>
            <a:endParaRPr lang="en-US" altLang="en-US" sz="1200">
              <a:solidFill>
                <a:srgbClr val="000000"/>
              </a:solidFill>
              <a:latin typeface="Times New Roman" panose="02020603050405020304" pitchFamily="18" charset="0"/>
              <a:cs typeface="Times New Roman" panose="02020603050405020304" pitchFamily="18" charset="0"/>
            </a:endParaRPr>
          </a:p>
          <a:p>
            <a:pPr eaLnBrk="1" hangingPunct="1">
              <a:spcBef>
                <a:spcPct val="0"/>
              </a:spcBef>
              <a:buFontTx/>
              <a:buNone/>
            </a:pPr>
            <a:r>
              <a:rPr lang="en-US" altLang="en-US" sz="1200">
                <a:solidFill>
                  <a:srgbClr val="000000"/>
                </a:solidFill>
                <a:latin typeface="Times New Roman" panose="02020603050405020304" pitchFamily="18" charset="0"/>
                <a:cs typeface="Times New Roman" panose="02020603050405020304" pitchFamily="18" charset="0"/>
              </a:rPr>
              <a:t> </a:t>
            </a:r>
          </a:p>
        </p:txBody>
      </p:sp>
      <p:pic>
        <p:nvPicPr>
          <p:cNvPr id="14352" name="Picture 2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61988" y="6821488"/>
            <a:ext cx="1493837" cy="143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0889C0871871148A9DEFA8B674DA764" ma:contentTypeVersion="" ma:contentTypeDescription="Create a new document." ma:contentTypeScope="" ma:versionID="f5ff712c9f83f5cbdd226c274dfc1a32">
  <xsd:schema xmlns:xsd="http://www.w3.org/2001/XMLSchema" xmlns:xs="http://www.w3.org/2001/XMLSchema" xmlns:p="http://schemas.microsoft.com/office/2006/metadata/properties" xmlns:ns2="912D676B-ED1F-4ED1-8823-7EE1C3B07631" xmlns:ns3="aa032575-9ce6-428b-8cef-8f81022fcf1e" targetNamespace="http://schemas.microsoft.com/office/2006/metadata/properties" ma:root="true" ma:fieldsID="67907c42fd6d690e178aac1e8ee77030" ns2:_="" ns3:_="">
    <xsd:import namespace="912D676B-ED1F-4ED1-8823-7EE1C3B07631"/>
    <xsd:import namespace="aa032575-9ce6-428b-8cef-8f81022fcf1e"/>
    <xsd:element name="properties">
      <xsd:complexType>
        <xsd:sequence>
          <xsd:element name="documentManagement">
            <xsd:complexType>
              <xsd:all>
                <xsd:element ref="ns2:StudyDoc"/>
                <xsd:element ref="ns2:StudyDocType" minOccurs="0"/>
                <xsd:element ref="ns2:ProtocolVersion" minOccurs="0"/>
                <xsd:element ref="ns2:Status" minOccurs="0"/>
                <xsd:element ref="ns3:SharedWithUsers" minOccurs="0"/>
                <xsd:element ref="ns2:ForReview"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2D676B-ED1F-4ED1-8823-7EE1C3B07631" elementFormDefault="qualified">
    <xsd:import namespace="http://schemas.microsoft.com/office/2006/documentManagement/types"/>
    <xsd:import namespace="http://schemas.microsoft.com/office/infopath/2007/PartnerControls"/>
    <xsd:element name="StudyDoc" ma:index="8" ma:displayName="StudyDoc" ma:format="Dropdown" ma:internalName="StudyDoc">
      <xsd:simpleType>
        <xsd:restriction base="dms:Choice">
          <xsd:enumeration value="Accrual"/>
          <xsd:enumeration value="SCHARP/CRFs"/>
          <xsd:enumeration value="Closeout"/>
          <xsd:enumeration value="BRWG/Behavioral"/>
          <xsd:enumeration value="Protocol"/>
          <xsd:enumeration value="SSP"/>
        </xsd:restriction>
      </xsd:simpleType>
    </xsd:element>
    <xsd:element name="StudyDocType" ma:index="9" nillable="true" ma:displayName="StudyDocType" ma:format="Dropdown" ma:internalName="StudyDocType">
      <xsd:simpleType>
        <xsd:restriction base="dms:Choice">
          <xsd:enumeration value="Report"/>
          <xsd:enumeration value="LoA"/>
          <xsd:enumeration value="Protocol"/>
          <xsd:enumeration value="ICF"/>
          <xsd:enumeration value="SSP Section"/>
          <xsd:enumeration value="DataCollection"/>
          <xsd:enumeration value="CM"/>
          <xsd:enumeration value="OpGuidance"/>
          <xsd:enumeration value="OpsPlanning"/>
          <xsd:enumeration value="EssentialDocs"/>
          <xsd:enumeration value="Memo/Notes"/>
          <xsd:enumeration value="Other"/>
        </xsd:restriction>
      </xsd:simpleType>
    </xsd:element>
    <xsd:element name="ProtocolVersion" ma:index="10" nillable="true" ma:displayName="ProtocolVersion" ma:decimals="1" ma:default="1" ma:description="Study protocol documents are associated with (defaults to 1.0)" ma:internalName="ProtocolVersion">
      <xsd:simpleType>
        <xsd:restriction base="dms:Number"/>
      </xsd:simpleType>
    </xsd:element>
    <xsd:element name="Status" ma:index="11" nillable="true" ma:displayName="Status" ma:default="Draft" ma:format="Dropdown" ma:internalName="Status">
      <xsd:simpleType>
        <xsd:restriction base="dms:Choice">
          <xsd:enumeration value="Draft"/>
          <xsd:enumeration value="Archive"/>
          <xsd:enumeration value="Final"/>
        </xsd:restriction>
      </xsd:simpleType>
    </xsd:element>
    <xsd:element name="ForReview" ma:index="13" nillable="true" ma:displayName="ForReview" ma:default="1" ma:description="tick &quot;yes&quot; to indicate ready for team review" ma:internalName="ForReview">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a032575-9ce6-428b-8cef-8f81022fcf1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StudyDoc xmlns="912D676B-ED1F-4ED1-8823-7EE1C3B07631">Tools</StudyDoc>
    <ForReview xmlns="912D676B-ED1F-4ED1-8823-7EE1C3B07631">true</ForReview>
    <ProtocolVersion xmlns="912D676B-ED1F-4ED1-8823-7EE1C3B07631">1</ProtocolVersion>
    <StudyDocType xmlns="912D676B-ED1F-4ED1-8823-7EE1C3B07631">CounselingTool</StudyDocType>
    <Status xmlns="912D676B-ED1F-4ED1-8823-7EE1C3B07631">Final</Status>
  </documentManagement>
</p:properties>
</file>

<file path=customXml/itemProps1.xml><?xml version="1.0" encoding="utf-8"?>
<ds:datastoreItem xmlns:ds="http://schemas.openxmlformats.org/officeDocument/2006/customXml" ds:itemID="{CBDB9174-47A3-4A85-AC4C-4FE735C0787C}">
  <ds:schemaRefs>
    <ds:schemaRef ds:uri="http://schemas.microsoft.com/office/2006/metadata/longProperties"/>
  </ds:schemaRefs>
</ds:datastoreItem>
</file>

<file path=customXml/itemProps2.xml><?xml version="1.0" encoding="utf-8"?>
<ds:datastoreItem xmlns:ds="http://schemas.openxmlformats.org/officeDocument/2006/customXml" ds:itemID="{61042805-7F9D-4F7F-83DD-F55EB759CA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2D676B-ED1F-4ED1-8823-7EE1C3B07631"/>
    <ds:schemaRef ds:uri="aa032575-9ce6-428b-8cef-8f81022fcf1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00E592A-B7AC-41BB-B006-F3BF06FE95F2}">
  <ds:schemaRefs>
    <ds:schemaRef ds:uri="http://schemas.microsoft.com/sharepoint/v3/contenttype/forms"/>
  </ds:schemaRefs>
</ds:datastoreItem>
</file>

<file path=customXml/itemProps4.xml><?xml version="1.0" encoding="utf-8"?>
<ds:datastoreItem xmlns:ds="http://schemas.openxmlformats.org/officeDocument/2006/customXml" ds:itemID="{CCF351B1-4AAB-4CF7-A456-934A3F0889AB}">
  <ds:schemaRefs>
    <ds:schemaRef ds:uri="http://schemas.microsoft.com/office/2006/documentManagement/types"/>
    <ds:schemaRef ds:uri="http://www.w3.org/XML/1998/namespace"/>
    <ds:schemaRef ds:uri="http://purl.org/dc/dcmitype/"/>
    <ds:schemaRef ds:uri="http://schemas.microsoft.com/office/2006/metadata/properties"/>
    <ds:schemaRef ds:uri="http://schemas.microsoft.com/office/infopath/2007/PartnerControls"/>
    <ds:schemaRef ds:uri="http://purl.org/dc/elements/1.1/"/>
    <ds:schemaRef ds:uri="http://schemas.openxmlformats.org/package/2006/metadata/core-properties"/>
    <ds:schemaRef ds:uri="aa032575-9ce6-428b-8cef-8f81022fcf1e"/>
    <ds:schemaRef ds:uri="912D676B-ED1F-4ED1-8823-7EE1C3B07631"/>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397</TotalTime>
  <Words>520</Words>
  <Application>Microsoft Office PowerPoint</Application>
  <PresentationFormat>On-screen Show (4:3)</PresentationFormat>
  <Paragraphs>28</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Calibri</vt:lpstr>
      <vt:lpstr>Arial</vt:lpstr>
      <vt:lpstr>Times New Roman</vt:lpstr>
      <vt:lpstr>1_Office Theme</vt:lpstr>
      <vt:lpstr>PowerPoint Presentation</vt:lpstr>
      <vt:lpstr>PowerPoint Presentation</vt:lpstr>
    </vt:vector>
  </TitlesOfParts>
  <Company>FHI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Sherri Johnson (US - DC)</dc:creator>
  <cp:lastModifiedBy>Kailazarid Gomez Feliciano</cp:lastModifiedBy>
  <cp:revision>52</cp:revision>
  <cp:lastPrinted>2013-02-06T16:44:31Z</cp:lastPrinted>
  <dcterms:created xsi:type="dcterms:W3CDTF">2013-02-01T17:57:16Z</dcterms:created>
  <dcterms:modified xsi:type="dcterms:W3CDTF">2015-03-24T14:24:53Z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aredWithUsers">
    <vt:lpwstr/>
  </property>
  <property fmtid="{D5CDD505-2E9C-101B-9397-08002B2CF9AE}" pid="3" name="_AdHocReviewCycleID">
    <vt:i4>-957179334</vt:i4>
  </property>
  <property fmtid="{D5CDD505-2E9C-101B-9397-08002B2CF9AE}" pid="4" name="_NewReviewCycle">
    <vt:lpwstr/>
  </property>
  <property fmtid="{D5CDD505-2E9C-101B-9397-08002B2CF9AE}" pid="5" name="_EmailSubject">
    <vt:lpwstr>MTN-028 Documents for posting</vt:lpwstr>
  </property>
  <property fmtid="{D5CDD505-2E9C-101B-9397-08002B2CF9AE}" pid="6" name="_AuthorEmail">
    <vt:lpwstr>KGomez@fhi360.org</vt:lpwstr>
  </property>
  <property fmtid="{D5CDD505-2E9C-101B-9397-08002B2CF9AE}" pid="7" name="_AuthorEmailDisplayName">
    <vt:lpwstr>Kailazarid Gomez Feliciano</vt:lpwstr>
  </property>
  <property fmtid="{D5CDD505-2E9C-101B-9397-08002B2CF9AE}" pid="8" name="_PreviousAdHocReviewCycleID">
    <vt:i4>-1542360286</vt:i4>
  </property>
</Properties>
</file>